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4"/>
    <p:sldMasterId id="2147483687" r:id="rId5"/>
    <p:sldMasterId id="2147483694" r:id="rId6"/>
    <p:sldMasterId id="2147483700" r:id="rId7"/>
    <p:sldMasterId id="2147483709" r:id="rId8"/>
  </p:sldMasterIdLst>
  <p:notesMasterIdLst>
    <p:notesMasterId r:id="rId32"/>
  </p:notesMasterIdLst>
  <p:handoutMasterIdLst>
    <p:handoutMasterId r:id="rId33"/>
  </p:handoutMasterIdLst>
  <p:sldIdLst>
    <p:sldId id="1350" r:id="rId9"/>
    <p:sldId id="1397" r:id="rId10"/>
    <p:sldId id="1513" r:id="rId11"/>
    <p:sldId id="1506" r:id="rId12"/>
    <p:sldId id="1534" r:id="rId13"/>
    <p:sldId id="1521" r:id="rId14"/>
    <p:sldId id="1507" r:id="rId15"/>
    <p:sldId id="1512" r:id="rId16"/>
    <p:sldId id="1514" r:id="rId17"/>
    <p:sldId id="1535" r:id="rId18"/>
    <p:sldId id="1536" r:id="rId19"/>
    <p:sldId id="1537" r:id="rId20"/>
    <p:sldId id="1515" r:id="rId21"/>
    <p:sldId id="1538" r:id="rId22"/>
    <p:sldId id="1539" r:id="rId23"/>
    <p:sldId id="1540" r:id="rId24"/>
    <p:sldId id="1541" r:id="rId25"/>
    <p:sldId id="1542" r:id="rId26"/>
    <p:sldId id="1543" r:id="rId27"/>
    <p:sldId id="1544" r:id="rId28"/>
    <p:sldId id="1533" r:id="rId29"/>
    <p:sldId id="1532" r:id="rId30"/>
    <p:sldId id="418" r:id="rId31"/>
  </p:sldIdLst>
  <p:sldSz cx="12192000" cy="6858000"/>
  <p:notesSz cx="6794500" cy="9931400"/>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A3861AA-746A-4C9F-968B-25AD87272B8F}">
          <p14:sldIdLst>
            <p14:sldId id="1350"/>
            <p14:sldId id="1397"/>
          </p14:sldIdLst>
        </p14:section>
        <p14:section name="PowerSystem" id="{92478E8D-7502-4EB5-8089-016E798C5603}">
          <p14:sldIdLst>
            <p14:sldId id="1513"/>
            <p14:sldId id="1506"/>
            <p14:sldId id="1534"/>
            <p14:sldId id="1521"/>
            <p14:sldId id="1507"/>
            <p14:sldId id="1512"/>
          </p14:sldIdLst>
        </p14:section>
        <p14:section name="Grid" id="{0DB5ECAE-7616-40F3-B409-02BBF59C581C}">
          <p14:sldIdLst>
            <p14:sldId id="1514"/>
            <p14:sldId id="1535"/>
            <p14:sldId id="1536"/>
            <p14:sldId id="1537"/>
          </p14:sldIdLst>
        </p14:section>
        <p14:section name="User" id="{C332B23E-D1B5-485C-843E-AF9E7C1F24D4}">
          <p14:sldIdLst>
            <p14:sldId id="1515"/>
            <p14:sldId id="1538"/>
            <p14:sldId id="1539"/>
            <p14:sldId id="1540"/>
            <p14:sldId id="1541"/>
            <p14:sldId id="1542"/>
            <p14:sldId id="1543"/>
            <p14:sldId id="1544"/>
          </p14:sldIdLst>
        </p14:section>
        <p14:section name="Conclusion" id="{EA92D3F1-0A02-4952-9C8B-ECA96D905937}">
          <p14:sldIdLst>
            <p14:sldId id="1533"/>
            <p14:sldId id="1532"/>
            <p14:sldId id="4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BF9F21-22CC-E0AD-34FE-1963650B4001}" name="Surmann, Arne" initials="SA" userId="S::arne.surmann@ise.fraunhofer.de::7150eed0-8427-4406-ac3f-9856903e7be2" providerId="AD"/>
  <p188:author id="{6691F651-2373-B9C4-26AE-82F7D4B04A0A}" name="Stephan, Annegret" initials="SA" userId="S::annegret.stephan@isi.fraunhofer.de::6e6b868f-fdb6-4106-b05f-9668d399b5f2" providerId="AD"/>
  <p188:author id="{05703B5A-62F5-E92D-9ADD-C022B8243951}" name="John, Robert" initials="JR" userId="S::robert.john@ise.fraunhofer.de::44b92c20-5344-4905-a533-c8894ee36aca" providerId="AD"/>
  <p188:author id="{8991A188-6B6B-715C-BF17-BB3BEE4EA2FE}" name="Kähler, Janis" initials="KJ" userId="S::janis.kaehler@ise.fraunhofer.de::aa896a3a-2364-4a9b-845c-1bd01af91338" providerId="AD"/>
  <p188:author id="{5524CCA3-891C-F04D-C122-09D2DC041E46}" name="Kühnbach, Matthias" initials="KM" userId="S::matthias.kuehnbach@ise.fraunhofer.de::57023dfd-df96-439b-a9dd-7b57e865590a" providerId="AD"/>
  <p188:author id="{B7727CD3-840D-503C-F176-AF8ED8602800}" name="Wille-Haußmann, Bernhard" initials="WHB" userId="S::bernhard.wille-haussmann@ise.fraunhofer.de::4aceb0f4-f3b0-4089-8fe9-71c589f3b8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errer, Aline" initials="SA" lastIdx="1" clrIdx="0">
    <p:extLst>
      <p:ext uri="{19B8F6BF-5375-455C-9EA6-DF929625EA0E}">
        <p15:presenceInfo xmlns:p15="http://schemas.microsoft.com/office/powerpoint/2012/main" userId="S-1-5-21-3617743424-2264104643-3755661423-184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F58220"/>
    <a:srgbClr val="DA843B"/>
    <a:srgbClr val="288B74"/>
    <a:srgbClr val="FFFFFF"/>
    <a:srgbClr val="F08C7F"/>
    <a:srgbClr val="A2948A"/>
    <a:srgbClr val="99DBE4"/>
    <a:srgbClr val="EDF1F4"/>
    <a:srgbClr val="CCE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0" autoAdjust="0"/>
    <p:restoredTop sz="94660"/>
  </p:normalViewPr>
  <p:slideViewPr>
    <p:cSldViewPr snapToGrid="0">
      <p:cViewPr varScale="1">
        <p:scale>
          <a:sx n="128" d="100"/>
          <a:sy n="128" d="100"/>
        </p:scale>
        <p:origin x="552" y="51"/>
      </p:cViewPr>
      <p:guideLst/>
    </p:cSldViewPr>
  </p:slideViewPr>
  <p:notesTextViewPr>
    <p:cViewPr>
      <p:scale>
        <a:sx n="1" d="1"/>
        <a:sy n="1" d="1"/>
      </p:scale>
      <p:origin x="0" y="0"/>
    </p:cViewPr>
  </p:notesTextViewPr>
  <p:sorterViewPr>
    <p:cViewPr varScale="1">
      <p:scale>
        <a:sx n="100" d="100"/>
        <a:sy n="100" d="100"/>
      </p:scale>
      <p:origin x="0" y="-498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028EFDA-A75E-49AB-9C1C-E96D5D820198}"/>
              </a:ext>
            </a:extLst>
          </p:cNvPr>
          <p:cNvSpPr>
            <a:spLocks noGrp="1"/>
          </p:cNvSpPr>
          <p:nvPr>
            <p:ph type="hdr" sz="quarter"/>
          </p:nvPr>
        </p:nvSpPr>
        <p:spPr>
          <a:xfrm>
            <a:off x="1" y="0"/>
            <a:ext cx="2944283" cy="498295"/>
          </a:xfrm>
          <a:prstGeom prst="rect">
            <a:avLst/>
          </a:prstGeom>
        </p:spPr>
        <p:txBody>
          <a:bodyPr vert="horz" lIns="95568" tIns="47784" rIns="95568" bIns="47784" rtlCol="0"/>
          <a:lstStyle>
            <a:lvl1pPr algn="l">
              <a:defRPr sz="1300"/>
            </a:lvl1pPr>
          </a:lstStyle>
          <a:p>
            <a:endParaRPr lang="en-US"/>
          </a:p>
        </p:txBody>
      </p:sp>
      <p:sp>
        <p:nvSpPr>
          <p:cNvPr id="3" name="Datumsplatzhalter 2">
            <a:extLst>
              <a:ext uri="{FF2B5EF4-FFF2-40B4-BE49-F238E27FC236}">
                <a16:creationId xmlns:a16="http://schemas.microsoft.com/office/drawing/2014/main" id="{89DB3184-593B-4E78-B58C-DA62E4A2A4A3}"/>
              </a:ext>
            </a:extLst>
          </p:cNvPr>
          <p:cNvSpPr>
            <a:spLocks noGrp="1"/>
          </p:cNvSpPr>
          <p:nvPr>
            <p:ph type="dt" sz="quarter" idx="1"/>
          </p:nvPr>
        </p:nvSpPr>
        <p:spPr>
          <a:xfrm>
            <a:off x="3848645" y="0"/>
            <a:ext cx="2944283" cy="498295"/>
          </a:xfrm>
          <a:prstGeom prst="rect">
            <a:avLst/>
          </a:prstGeom>
        </p:spPr>
        <p:txBody>
          <a:bodyPr vert="horz" lIns="95568" tIns="47784" rIns="95568" bIns="47784" rtlCol="0"/>
          <a:lstStyle>
            <a:lvl1pPr algn="r">
              <a:defRPr sz="1300"/>
            </a:lvl1pPr>
          </a:lstStyle>
          <a:p>
            <a:fld id="{7C51B798-6D2C-417B-AF46-ECB70983C150}" type="datetimeFigureOut">
              <a:rPr lang="en-US" smtClean="0"/>
              <a:t>10/30/2024</a:t>
            </a:fld>
            <a:endParaRPr lang="en-US"/>
          </a:p>
        </p:txBody>
      </p:sp>
      <p:sp>
        <p:nvSpPr>
          <p:cNvPr id="4" name="Fußzeilenplatzhalter 3">
            <a:extLst>
              <a:ext uri="{FF2B5EF4-FFF2-40B4-BE49-F238E27FC236}">
                <a16:creationId xmlns:a16="http://schemas.microsoft.com/office/drawing/2014/main" id="{5015F87B-7E94-4DDB-9703-3B62B77C5F81}"/>
              </a:ext>
            </a:extLst>
          </p:cNvPr>
          <p:cNvSpPr>
            <a:spLocks noGrp="1"/>
          </p:cNvSpPr>
          <p:nvPr>
            <p:ph type="ftr" sz="quarter" idx="2"/>
          </p:nvPr>
        </p:nvSpPr>
        <p:spPr>
          <a:xfrm>
            <a:off x="1" y="9433108"/>
            <a:ext cx="2944283" cy="498294"/>
          </a:xfrm>
          <a:prstGeom prst="rect">
            <a:avLst/>
          </a:prstGeom>
        </p:spPr>
        <p:txBody>
          <a:bodyPr vert="horz" lIns="95568" tIns="47784" rIns="95568" bIns="47784" rtlCol="0" anchor="b"/>
          <a:lstStyle>
            <a:lvl1pPr algn="l">
              <a:defRPr sz="1300"/>
            </a:lvl1pPr>
          </a:lstStyle>
          <a:p>
            <a:endParaRPr lang="en-US"/>
          </a:p>
        </p:txBody>
      </p:sp>
      <p:sp>
        <p:nvSpPr>
          <p:cNvPr id="5" name="Foliennummernplatzhalter 4">
            <a:extLst>
              <a:ext uri="{FF2B5EF4-FFF2-40B4-BE49-F238E27FC236}">
                <a16:creationId xmlns:a16="http://schemas.microsoft.com/office/drawing/2014/main" id="{87C9CA73-2501-4D43-9D8D-E09D9E3F3DF7}"/>
              </a:ext>
            </a:extLst>
          </p:cNvPr>
          <p:cNvSpPr>
            <a:spLocks noGrp="1"/>
          </p:cNvSpPr>
          <p:nvPr>
            <p:ph type="sldNum" sz="quarter" idx="3"/>
          </p:nvPr>
        </p:nvSpPr>
        <p:spPr>
          <a:xfrm>
            <a:off x="3848645" y="9433108"/>
            <a:ext cx="2944283" cy="498294"/>
          </a:xfrm>
          <a:prstGeom prst="rect">
            <a:avLst/>
          </a:prstGeom>
        </p:spPr>
        <p:txBody>
          <a:bodyPr vert="horz" lIns="95568" tIns="47784" rIns="95568" bIns="47784" rtlCol="0" anchor="b"/>
          <a:lstStyle>
            <a:lvl1pPr algn="r">
              <a:defRPr sz="1300"/>
            </a:lvl1pPr>
          </a:lstStyle>
          <a:p>
            <a:fld id="{F8651251-5CB6-4896-AAF1-C5E7C80339FD}" type="slidenum">
              <a:rPr lang="en-US" smtClean="0"/>
              <a:t>‹Nr.›</a:t>
            </a:fld>
            <a:endParaRPr lang="en-US"/>
          </a:p>
        </p:txBody>
      </p:sp>
    </p:spTree>
    <p:extLst>
      <p:ext uri="{BB962C8B-B14F-4D97-AF65-F5344CB8AC3E}">
        <p14:creationId xmlns:p14="http://schemas.microsoft.com/office/powerpoint/2010/main" val="2254844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283" cy="498295"/>
          </a:xfrm>
          <a:prstGeom prst="rect">
            <a:avLst/>
          </a:prstGeom>
        </p:spPr>
        <p:txBody>
          <a:bodyPr vert="horz" lIns="95568" tIns="47784" rIns="95568" bIns="47784" rtlCol="0"/>
          <a:lstStyle>
            <a:lvl1pPr algn="l">
              <a:defRPr sz="1300"/>
            </a:lvl1pPr>
          </a:lstStyle>
          <a:p>
            <a:endParaRPr lang="en-US"/>
          </a:p>
        </p:txBody>
      </p:sp>
      <p:sp>
        <p:nvSpPr>
          <p:cNvPr id="3" name="Datumsplatzhalter 2"/>
          <p:cNvSpPr>
            <a:spLocks noGrp="1"/>
          </p:cNvSpPr>
          <p:nvPr>
            <p:ph type="dt" idx="1"/>
          </p:nvPr>
        </p:nvSpPr>
        <p:spPr>
          <a:xfrm>
            <a:off x="3848645" y="0"/>
            <a:ext cx="2944283" cy="498295"/>
          </a:xfrm>
          <a:prstGeom prst="rect">
            <a:avLst/>
          </a:prstGeom>
        </p:spPr>
        <p:txBody>
          <a:bodyPr vert="horz" lIns="95568" tIns="47784" rIns="95568" bIns="47784" rtlCol="0"/>
          <a:lstStyle>
            <a:lvl1pPr algn="r">
              <a:defRPr sz="1300"/>
            </a:lvl1pPr>
          </a:lstStyle>
          <a:p>
            <a:fld id="{0D00A665-AB63-487C-A689-A96D5AA0C864}" type="datetimeFigureOut">
              <a:rPr lang="en-US" smtClean="0"/>
              <a:t>10/30/2024</a:t>
            </a:fld>
            <a:endParaRPr lang="en-US"/>
          </a:p>
        </p:txBody>
      </p:sp>
      <p:sp>
        <p:nvSpPr>
          <p:cNvPr id="4" name="Folienbildplatzhalter 3"/>
          <p:cNvSpPr>
            <a:spLocks noGrp="1" noRot="1" noChangeAspect="1"/>
          </p:cNvSpPr>
          <p:nvPr>
            <p:ph type="sldImg" idx="2"/>
          </p:nvPr>
        </p:nvSpPr>
        <p:spPr>
          <a:xfrm>
            <a:off x="1254125" y="1241425"/>
            <a:ext cx="4286250" cy="2411413"/>
          </a:xfrm>
          <a:prstGeom prst="rect">
            <a:avLst/>
          </a:prstGeom>
          <a:noFill/>
          <a:ln w="12700">
            <a:solidFill>
              <a:prstClr val="black"/>
            </a:solidFill>
          </a:ln>
        </p:spPr>
        <p:txBody>
          <a:bodyPr vert="horz" lIns="95568" tIns="47784" rIns="95568" bIns="47784" rtlCol="0" anchor="ctr"/>
          <a:lstStyle/>
          <a:p>
            <a:endParaRPr lang="en-US"/>
          </a:p>
        </p:txBody>
      </p:sp>
      <p:sp>
        <p:nvSpPr>
          <p:cNvPr id="5" name="Notizenplatzhalter 4"/>
          <p:cNvSpPr>
            <a:spLocks noGrp="1"/>
          </p:cNvSpPr>
          <p:nvPr>
            <p:ph type="body" sz="quarter" idx="3"/>
          </p:nvPr>
        </p:nvSpPr>
        <p:spPr>
          <a:xfrm>
            <a:off x="679450" y="4779486"/>
            <a:ext cx="5435600" cy="3910489"/>
          </a:xfrm>
          <a:prstGeom prst="rect">
            <a:avLst/>
          </a:prstGeom>
        </p:spPr>
        <p:txBody>
          <a:bodyPr vert="horz" lIns="0" tIns="0" rIns="0" bIns="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1" y="9433108"/>
            <a:ext cx="2944283" cy="498294"/>
          </a:xfrm>
          <a:prstGeom prst="rect">
            <a:avLst/>
          </a:prstGeom>
        </p:spPr>
        <p:txBody>
          <a:bodyPr vert="horz" lIns="95568" tIns="47784" rIns="95568" bIns="47784" rtlCol="0" anchor="b"/>
          <a:lstStyle>
            <a:lvl1pPr algn="l">
              <a:defRPr sz="1300"/>
            </a:lvl1pPr>
          </a:lstStyle>
          <a:p>
            <a:endParaRPr lang="en-US"/>
          </a:p>
        </p:txBody>
      </p:sp>
      <p:sp>
        <p:nvSpPr>
          <p:cNvPr id="7" name="Foliennummernplatzhalter 6"/>
          <p:cNvSpPr>
            <a:spLocks noGrp="1"/>
          </p:cNvSpPr>
          <p:nvPr>
            <p:ph type="sldNum" sz="quarter" idx="5"/>
          </p:nvPr>
        </p:nvSpPr>
        <p:spPr>
          <a:xfrm>
            <a:off x="3848645" y="9433108"/>
            <a:ext cx="2944283" cy="498294"/>
          </a:xfrm>
          <a:prstGeom prst="rect">
            <a:avLst/>
          </a:prstGeom>
        </p:spPr>
        <p:txBody>
          <a:bodyPr vert="horz" lIns="95568" tIns="47784" rIns="95568" bIns="47784" rtlCol="0" anchor="b"/>
          <a:lstStyle>
            <a:lvl1pPr algn="r">
              <a:defRPr sz="1300"/>
            </a:lvl1pPr>
          </a:lstStyle>
          <a:p>
            <a:fld id="{04629F0A-9DE2-44AB-9A84-CC28BAF7B397}" type="slidenum">
              <a:rPr lang="en-US" smtClean="0"/>
              <a:t>‹Nr.›</a:t>
            </a:fld>
            <a:endParaRPr lang="en-US"/>
          </a:p>
        </p:txBody>
      </p:sp>
    </p:spTree>
    <p:extLst>
      <p:ext uri="{BB962C8B-B14F-4D97-AF65-F5344CB8AC3E}">
        <p14:creationId xmlns:p14="http://schemas.microsoft.com/office/powerpoint/2010/main" val="195266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kern="1200">
        <a:solidFill>
          <a:schemeClr val="accent1"/>
        </a:solidFill>
        <a:latin typeface="+mj-lt"/>
        <a:ea typeface="+mn-ea"/>
        <a:cs typeface="+mn-cs"/>
      </a:defRPr>
    </a:lvl1pPr>
    <a:lvl2pPr marL="180975" indent="-180975" algn="l" defTabSz="914400" rtl="0" eaLnBrk="1" latinLnBrk="0" hangingPunct="1">
      <a:buClr>
        <a:schemeClr val="accent1"/>
      </a:buClr>
      <a:buFont typeface="Wingdings" panose="05000000000000000000" pitchFamily="2" charset="2"/>
      <a:buChar char="§"/>
      <a:defRPr sz="1200" kern="1200">
        <a:solidFill>
          <a:schemeClr val="tx1"/>
        </a:solidFill>
        <a:latin typeface="+mn-lt"/>
        <a:ea typeface="+mn-ea"/>
        <a:cs typeface="+mn-cs"/>
      </a:defRPr>
    </a:lvl2pPr>
    <a:lvl3pPr marL="360363" indent="-179388" algn="l" defTabSz="914400" rtl="0" eaLnBrk="1" latinLnBrk="0" hangingPunct="1">
      <a:buClr>
        <a:schemeClr val="bg2"/>
      </a:buClr>
      <a:buFont typeface="Wingdings" panose="05000000000000000000" pitchFamily="2" charset="2"/>
      <a:buChar char="§"/>
      <a:defRPr sz="1200" kern="1200">
        <a:solidFill>
          <a:schemeClr val="tx1"/>
        </a:solidFill>
        <a:latin typeface="+mn-lt"/>
        <a:ea typeface="+mn-ea"/>
        <a:cs typeface="+mn-cs"/>
      </a:defRPr>
    </a:lvl3pPr>
    <a:lvl4pPr marL="541338" indent="-180975" algn="l" defTabSz="914400" rtl="0" eaLnBrk="1" latinLnBrk="0" hangingPunct="1">
      <a:buClr>
        <a:schemeClr val="bg2"/>
      </a:buClr>
      <a:buFont typeface="Wingdings" panose="05000000000000000000" pitchFamily="2" charset="2"/>
      <a:buChar char="§"/>
      <a:defRPr sz="1200" kern="1200">
        <a:solidFill>
          <a:schemeClr val="tx1"/>
        </a:solidFill>
        <a:latin typeface="+mn-lt"/>
        <a:ea typeface="+mn-ea"/>
        <a:cs typeface="+mn-cs"/>
      </a:defRPr>
    </a:lvl4pPr>
    <a:lvl5pPr marL="722313" indent="-180975" algn="l" defTabSz="914400" rtl="0" eaLnBrk="1" latinLnBrk="0" hangingPunct="1">
      <a:buClr>
        <a:schemeClr val="bg2"/>
      </a:buClr>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gn="l">
              <a:buFontTx/>
              <a:buChar char="-"/>
            </a:pPr>
            <a:endParaRPr lang="en-US" sz="1800" b="0" i="0" u="none" strike="noStrike" baseline="0" dirty="0">
              <a:solidFill>
                <a:srgbClr val="000000"/>
              </a:solidFill>
              <a:latin typeface="Segoe UI" panose="020B0502040204020203" pitchFamily="34" charset="0"/>
            </a:endParaRPr>
          </a:p>
        </p:txBody>
      </p:sp>
      <p:sp>
        <p:nvSpPr>
          <p:cNvPr id="4" name="Foliennummernplatzhalter 3"/>
          <p:cNvSpPr>
            <a:spLocks noGrp="1"/>
          </p:cNvSpPr>
          <p:nvPr>
            <p:ph type="sldNum" sz="quarter" idx="5"/>
          </p:nvPr>
        </p:nvSpPr>
        <p:spPr/>
        <p:txBody>
          <a:bodyPr/>
          <a:lstStyle/>
          <a:p>
            <a:fld id="{04629F0A-9DE2-44AB-9A84-CC28BAF7B397}" type="slidenum">
              <a:rPr lang="en-US" smtClean="0"/>
              <a:t>10</a:t>
            </a:fld>
            <a:endParaRPr lang="en-US"/>
          </a:p>
        </p:txBody>
      </p:sp>
    </p:spTree>
    <p:extLst>
      <p:ext uri="{BB962C8B-B14F-4D97-AF65-F5344CB8AC3E}">
        <p14:creationId xmlns:p14="http://schemas.microsoft.com/office/powerpoint/2010/main" val="80531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20</a:t>
            </a:fld>
            <a:endParaRPr lang="en-US"/>
          </a:p>
        </p:txBody>
      </p:sp>
    </p:spTree>
    <p:extLst>
      <p:ext uri="{BB962C8B-B14F-4D97-AF65-F5344CB8AC3E}">
        <p14:creationId xmlns:p14="http://schemas.microsoft.com/office/powerpoint/2010/main" val="375370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11</a:t>
            </a:fld>
            <a:endParaRPr lang="en-US"/>
          </a:p>
        </p:txBody>
      </p:sp>
    </p:spTree>
    <p:extLst>
      <p:ext uri="{BB962C8B-B14F-4D97-AF65-F5344CB8AC3E}">
        <p14:creationId xmlns:p14="http://schemas.microsoft.com/office/powerpoint/2010/main" val="274854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12</a:t>
            </a:fld>
            <a:endParaRPr lang="en-US"/>
          </a:p>
        </p:txBody>
      </p:sp>
    </p:spTree>
    <p:extLst>
      <p:ext uri="{BB962C8B-B14F-4D97-AF65-F5344CB8AC3E}">
        <p14:creationId xmlns:p14="http://schemas.microsoft.com/office/powerpoint/2010/main" val="212481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14</a:t>
            </a:fld>
            <a:endParaRPr lang="en-US"/>
          </a:p>
        </p:txBody>
      </p:sp>
    </p:spTree>
    <p:extLst>
      <p:ext uri="{BB962C8B-B14F-4D97-AF65-F5344CB8AC3E}">
        <p14:creationId xmlns:p14="http://schemas.microsoft.com/office/powerpoint/2010/main" val="61199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Baseline</a:t>
            </a:r>
            <a:r>
              <a:rPr lang="en-US" sz="1050" dirty="0">
                <a:effectLst/>
                <a:latin typeface="Segoe UI" panose="020B0502040204020203" pitchFamily="34" charset="0"/>
                <a:ea typeface="Segoe UI" panose="020B0502040204020203" pitchFamily="34" charset="0"/>
                <a:cs typeface="Times New Roman" panose="02020603050405020304" pitchFamily="18" charset="0"/>
              </a:rPr>
              <a:t>: Upon arrival, the EV is charged with maximum power until the target SOC is reached.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PV optimized: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preferably with the PV power available. If the energy provided by the PV plant is not sufficient to guarantee the target SOC, the remaining energy is charged from the grid. </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with as much PV power as possible whenever available and is discharged to supply household appliances when possible while still guaranteeing the target SOC upon departure with the highest possible solar energy mix within the battery.</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Price optimized</a:t>
            </a:r>
            <a:r>
              <a:rPr lang="en-US" sz="1050" dirty="0">
                <a:effectLst/>
                <a:latin typeface="Segoe UI" panose="020B0502040204020203" pitchFamily="34" charset="0"/>
                <a:ea typeface="Segoe UI" panose="020B0502040204020203" pitchFamily="34" charset="0"/>
                <a:cs typeface="Times New Roman" panose="02020603050405020304" pitchFamily="18" charset="0"/>
              </a:rPr>
              <a:t>:</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when household electricity prices are lowest.</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used to charge electricity during low price periods to supply it later to the household appliances if the price spread is high enough to compensate for the charging/discharging losses. Otherwise, the EV is charged within the low-price windows to meet target SOC. Note that no trading back to the market is considered.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PV and Price optimized (</a:t>
            </a:r>
            <a:r>
              <a:rPr lang="en-US" sz="1050" b="1" dirty="0" err="1">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a:t>
            </a: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 &amp; bidirectional): </a:t>
            </a:r>
            <a:r>
              <a:rPr lang="en-US" sz="1050" dirty="0">
                <a:effectLst/>
                <a:latin typeface="Segoe UI" panose="020B0502040204020203" pitchFamily="34" charset="0"/>
                <a:ea typeface="Segoe UI" panose="020B0502040204020203" pitchFamily="34" charset="0"/>
                <a:cs typeface="Times New Roman" panose="02020603050405020304" pitchFamily="18" charset="0"/>
              </a:rPr>
              <a:t>A mixture of PV and Price optimized where PV is considered to have zero costs.</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15</a:t>
            </a:fld>
            <a:endParaRPr lang="en-US"/>
          </a:p>
        </p:txBody>
      </p:sp>
    </p:spTree>
    <p:extLst>
      <p:ext uri="{BB962C8B-B14F-4D97-AF65-F5344CB8AC3E}">
        <p14:creationId xmlns:p14="http://schemas.microsoft.com/office/powerpoint/2010/main" val="198520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16</a:t>
            </a:fld>
            <a:endParaRPr lang="en-US"/>
          </a:p>
        </p:txBody>
      </p:sp>
    </p:spTree>
    <p:extLst>
      <p:ext uri="{BB962C8B-B14F-4D97-AF65-F5344CB8AC3E}">
        <p14:creationId xmlns:p14="http://schemas.microsoft.com/office/powerpoint/2010/main" val="88825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Baseline</a:t>
            </a:r>
            <a:r>
              <a:rPr lang="en-US" sz="1050" dirty="0">
                <a:effectLst/>
                <a:latin typeface="Segoe UI" panose="020B0502040204020203" pitchFamily="34" charset="0"/>
                <a:ea typeface="Segoe UI" panose="020B0502040204020203" pitchFamily="34" charset="0"/>
                <a:cs typeface="Times New Roman" panose="02020603050405020304" pitchFamily="18" charset="0"/>
              </a:rPr>
              <a:t>: Upon arrival, the EV is charged with maximum power until the target SOC is reached.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PV optimized: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preferably with the PV power available. If the energy provided by the PV plant is not sufficient to guarantee the target SOC, the remaining energy is charged from the grid. </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with as much PV power as possible whenever available and is discharged to supply household appliances when possible while still guaranteeing the target SOC upon departure with the highest possible solar energy mix within the battery.</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Price optimized</a:t>
            </a:r>
            <a:r>
              <a:rPr lang="en-US" sz="1050" dirty="0">
                <a:effectLst/>
                <a:latin typeface="Segoe UI" panose="020B0502040204020203" pitchFamily="34" charset="0"/>
                <a:ea typeface="Segoe UI" panose="020B0502040204020203" pitchFamily="34" charset="0"/>
                <a:cs typeface="Times New Roman" panose="02020603050405020304" pitchFamily="18" charset="0"/>
              </a:rPr>
              <a:t>:</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when household electricity prices are lowest.</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used to charge electricity during low price periods to supply it later to the household appliances if the price spread is high enough to compensate for the charging/discharging losses. Otherwise, the EV is charged within the low-price windows to meet target SOC. Note that no trading back to the market is considered.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PV and Price optimized (</a:t>
            </a:r>
            <a:r>
              <a:rPr lang="en-US" sz="1050" b="1" dirty="0" err="1">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a:t>
            </a: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 &amp; bidirectional): </a:t>
            </a:r>
            <a:r>
              <a:rPr lang="en-US" sz="1050" dirty="0">
                <a:effectLst/>
                <a:latin typeface="Segoe UI" panose="020B0502040204020203" pitchFamily="34" charset="0"/>
                <a:ea typeface="Segoe UI" panose="020B0502040204020203" pitchFamily="34" charset="0"/>
                <a:cs typeface="Times New Roman" panose="02020603050405020304" pitchFamily="18" charset="0"/>
              </a:rPr>
              <a:t>A mixture of PV and Price optimized where PV is considered to have zero costs.</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17</a:t>
            </a:fld>
            <a:endParaRPr lang="en-US"/>
          </a:p>
        </p:txBody>
      </p:sp>
    </p:spTree>
    <p:extLst>
      <p:ext uri="{BB962C8B-B14F-4D97-AF65-F5344CB8AC3E}">
        <p14:creationId xmlns:p14="http://schemas.microsoft.com/office/powerpoint/2010/main" val="227601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Baseline</a:t>
            </a:r>
            <a:r>
              <a:rPr lang="en-US" sz="1050" dirty="0">
                <a:effectLst/>
                <a:latin typeface="Segoe UI" panose="020B0502040204020203" pitchFamily="34" charset="0"/>
                <a:ea typeface="Segoe UI" panose="020B0502040204020203" pitchFamily="34" charset="0"/>
                <a:cs typeface="Times New Roman" panose="02020603050405020304" pitchFamily="18" charset="0"/>
              </a:rPr>
              <a:t>: Upon arrival, the EV is charged with maximum power until the target SOC is reached.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PV optimized: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preferably with the PV power available. If the energy provided by the PV plant is not sufficient to guarantee the target SOC, the remaining energy is charged from the grid. </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with as much PV power as possible whenever available and is discharged to supply household appliances when possible while still guaranteeing the target SOC upon departure with the highest possible solar energy mix within the battery.</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Price optimized</a:t>
            </a:r>
            <a:r>
              <a:rPr lang="en-US" sz="1050" dirty="0">
                <a:effectLst/>
                <a:latin typeface="Segoe UI" panose="020B0502040204020203" pitchFamily="34" charset="0"/>
                <a:ea typeface="Segoe UI" panose="020B0502040204020203" pitchFamily="34" charset="0"/>
                <a:cs typeface="Times New Roman" panose="02020603050405020304" pitchFamily="18" charset="0"/>
              </a:rPr>
              <a:t>:</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charged when household electricity prices are lowest.</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Bef>
                <a:spcPts val="500"/>
              </a:spcBef>
              <a:buFont typeface="Courier New" panose="02070309020205020404" pitchFamily="49" charset="0"/>
              <a:buChar char="o"/>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Bidirectional</a:t>
            </a:r>
            <a:r>
              <a:rPr lang="en-US" sz="1050" dirty="0">
                <a:effectLst/>
                <a:latin typeface="Segoe UI" panose="020B0502040204020203" pitchFamily="34" charset="0"/>
                <a:ea typeface="Segoe UI" panose="020B0502040204020203" pitchFamily="34" charset="0"/>
                <a:cs typeface="Times New Roman" panose="02020603050405020304" pitchFamily="18" charset="0"/>
              </a:rPr>
              <a:t>: The EV is used to charge electricity during low price periods to supply it later to the household appliances if the price spread is high enough to compensate for the charging/discharging losses. Otherwise, the EV is charged within the low-price windows to meet target SOC. Note that no trading back to the market is considered.</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lgn="just">
              <a:spcBef>
                <a:spcPts val="500"/>
              </a:spcBef>
              <a:buFont typeface="Symbol" panose="05050102010706020507" pitchFamily="18" charset="2"/>
              <a:buChar char=""/>
            </a:pP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PV and Price optimized (</a:t>
            </a:r>
            <a:r>
              <a:rPr lang="en-US" sz="1050" b="1" dirty="0" err="1">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uni</a:t>
            </a:r>
            <a:r>
              <a:rPr lang="en-US" sz="1050" b="1" dirty="0">
                <a:solidFill>
                  <a:srgbClr val="179C7D"/>
                </a:solidFill>
                <a:effectLst/>
                <a:latin typeface="Segoe UI" panose="020B0502040204020203" pitchFamily="34" charset="0"/>
                <a:ea typeface="Segoe UI" panose="020B0502040204020203" pitchFamily="34" charset="0"/>
                <a:cs typeface="Times New Roman" panose="02020603050405020304" pitchFamily="18" charset="0"/>
              </a:rPr>
              <a:t>- &amp; bidirectional): </a:t>
            </a:r>
            <a:r>
              <a:rPr lang="en-US" sz="1050" dirty="0">
                <a:effectLst/>
                <a:latin typeface="Segoe UI" panose="020B0502040204020203" pitchFamily="34" charset="0"/>
                <a:ea typeface="Segoe UI" panose="020B0502040204020203" pitchFamily="34" charset="0"/>
                <a:cs typeface="Times New Roman" panose="02020603050405020304" pitchFamily="18" charset="0"/>
              </a:rPr>
              <a:t>A mixture of PV and Price optimized where PV is considered to have zero costs.</a:t>
            </a:r>
            <a:endParaRPr lang="de-DE" sz="1050" dirty="0">
              <a:effectLst/>
              <a:latin typeface="Segoe UI" panose="020B0502040204020203" pitchFamily="34" charset="0"/>
              <a:ea typeface="Segoe UI" panose="020B0502040204020203"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18</a:t>
            </a:fld>
            <a:endParaRPr lang="en-US"/>
          </a:p>
        </p:txBody>
      </p:sp>
    </p:spTree>
    <p:extLst>
      <p:ext uri="{BB962C8B-B14F-4D97-AF65-F5344CB8AC3E}">
        <p14:creationId xmlns:p14="http://schemas.microsoft.com/office/powerpoint/2010/main" val="425604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19</a:t>
            </a:fld>
            <a:endParaRPr lang="en-US"/>
          </a:p>
        </p:txBody>
      </p:sp>
    </p:spTree>
    <p:extLst>
      <p:ext uri="{BB962C8B-B14F-4D97-AF65-F5344CB8AC3E}">
        <p14:creationId xmlns:p14="http://schemas.microsoft.com/office/powerpoint/2010/main" val="281509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große Headline oben mit Bi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2646599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11F1A574-59A7-4800-855F-6C927C3EF90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3323596"/>
            <a:ext cx="11712575" cy="2661279"/>
          </a:xfrm>
          <a:noFill/>
        </p:spPr>
        <p:txBody>
          <a:bodyPr wrap="square" lIns="486000" tIns="360000" rIns="360000" bIns="360000" anchor="b">
            <a:spAutoFit/>
          </a:bodyPr>
          <a:lstStyle>
            <a:lvl1pPr>
              <a:lnSpc>
                <a:spcPct val="100000"/>
              </a:lnSpc>
              <a:spcAft>
                <a:spcPts val="0"/>
              </a:spcAft>
              <a:defRPr sz="3200" b="0">
                <a:solidFill>
                  <a:schemeClr val="bg1"/>
                </a:solidFill>
                <a:latin typeface="+mn-lt"/>
              </a:defRPr>
            </a:lvl1pPr>
            <a:lvl2pPr>
              <a:lnSpc>
                <a:spcPts val="352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a:solidFill>
                  <a:schemeClr val="bg1"/>
                </a:solidFill>
                <a:latin typeface="+mj-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a:t>Headline groß, Frutiger LT </a:t>
            </a:r>
            <a:r>
              <a:rPr lang="de-DE" err="1"/>
              <a:t>Com</a:t>
            </a:r>
            <a:r>
              <a:rPr lang="de-DE"/>
              <a:t> Light, 32 </a:t>
            </a:r>
            <a:r>
              <a:rPr lang="de-DE" err="1"/>
              <a:t>pt</a:t>
            </a:r>
            <a:endParaRPr lang="de-DE"/>
          </a:p>
          <a:p>
            <a:pPr lvl="1"/>
            <a:r>
              <a:rPr lang="de-DE"/>
              <a:t>—</a:t>
            </a:r>
          </a:p>
          <a:p>
            <a:pPr lvl="2"/>
            <a:r>
              <a:rPr lang="de-DE" err="1"/>
              <a:t>Subline</a:t>
            </a:r>
            <a:r>
              <a:rPr lang="de-DE"/>
              <a:t>/Referent/Datum</a:t>
            </a:r>
          </a:p>
          <a:p>
            <a:pPr lvl="3"/>
            <a:r>
              <a:rPr lang="de-DE"/>
              <a:t>Referenten</a:t>
            </a:r>
          </a:p>
        </p:txBody>
      </p:sp>
      <p:pic>
        <p:nvPicPr>
          <p:cNvPr id="2" name="Picture 6" descr="Fraunhofer ISI – IWSA Member | International Windship Association">
            <a:extLst>
              <a:ext uri="{FF2B5EF4-FFF2-40B4-BE49-F238E27FC236}">
                <a16:creationId xmlns:a16="http://schemas.microsoft.com/office/drawing/2014/main" id="{BDBF3EAC-11E2-9DCB-FFCC-2F17245D8F2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94400" y="1334709"/>
            <a:ext cx="2518174" cy="715612"/>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AADE3180-C952-4445-33E5-6085DAE9E7E2}"/>
              </a:ext>
            </a:extLst>
          </p:cNvPr>
          <p:cNvSpPr/>
          <p:nvPr userDrawn="1"/>
        </p:nvSpPr>
        <p:spPr>
          <a:xfrm>
            <a:off x="9194401" y="520204"/>
            <a:ext cx="2518173" cy="7156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pic>
        <p:nvPicPr>
          <p:cNvPr id="3" name="ise_rgb">
            <a:extLst>
              <a:ext uri="{FF2B5EF4-FFF2-40B4-BE49-F238E27FC236}">
                <a16:creationId xmlns:a16="http://schemas.microsoft.com/office/drawing/2014/main" id="{CFC44C8D-9758-8E3A-01BB-C682ABE7ABA3}"/>
              </a:ext>
            </a:extLst>
          </p:cNvPr>
          <p:cNvPicPr>
            <a:picLocks noChangeAspect="1"/>
          </p:cNvPicPr>
          <p:nvPr userDrawn="1"/>
        </p:nvPicPr>
        <p:blipFill>
          <a:blip r:embed="rId7"/>
          <a:stretch>
            <a:fillRect/>
          </a:stretch>
        </p:blipFill>
        <p:spPr>
          <a:xfrm>
            <a:off x="9208654" y="552313"/>
            <a:ext cx="2485447" cy="660086"/>
          </a:xfrm>
          <a:prstGeom prst="rect">
            <a:avLst/>
          </a:prstGeom>
          <a:solidFill>
            <a:schemeClr val="bg1"/>
          </a:solidFill>
        </p:spPr>
      </p:pic>
    </p:spTree>
    <p:extLst>
      <p:ext uri="{BB962C8B-B14F-4D97-AF65-F5344CB8AC3E}">
        <p14:creationId xmlns:p14="http://schemas.microsoft.com/office/powerpoint/2010/main" val="264886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Titelmasterformat durch Klicken bearbeiten</a:t>
            </a:r>
          </a:p>
        </p:txBody>
      </p:sp>
      <p:sp>
        <p:nvSpPr>
          <p:cNvPr id="4" name="Line 12"/>
          <p:cNvSpPr>
            <a:spLocks noChangeShapeType="1"/>
          </p:cNvSpPr>
          <p:nvPr/>
        </p:nvSpPr>
        <p:spPr bwMode="auto">
          <a:xfrm flipV="1">
            <a:off x="622300" y="406800"/>
            <a:ext cx="109440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5" name="Line 8"/>
          <p:cNvSpPr>
            <a:spLocks noChangeShapeType="1"/>
          </p:cNvSpPr>
          <p:nvPr/>
        </p:nvSpPr>
        <p:spPr bwMode="auto">
          <a:xfrm>
            <a:off x="624001" y="1558800"/>
            <a:ext cx="109440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Line 12"/>
          <p:cNvSpPr>
            <a:spLocks noChangeShapeType="1"/>
          </p:cNvSpPr>
          <p:nvPr userDrawn="1"/>
        </p:nvSpPr>
        <p:spPr bwMode="auto">
          <a:xfrm flipV="1">
            <a:off x="477900" y="404813"/>
            <a:ext cx="1123461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8" name="Line 13"/>
          <p:cNvSpPr>
            <a:spLocks noChangeShapeType="1"/>
          </p:cNvSpPr>
          <p:nvPr userDrawn="1"/>
        </p:nvSpPr>
        <p:spPr bwMode="auto">
          <a:xfrm>
            <a:off x="477901" y="1558800"/>
            <a:ext cx="112346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Rechteck 8" descr="valid_FHG_layout_1"/>
          <p:cNvSpPr/>
          <p:nvPr userDrawn="1"/>
        </p:nvSpPr>
        <p:spPr bwMode="auto">
          <a:xfrm>
            <a:off x="6384077" y="6957491"/>
            <a:ext cx="5807923" cy="396055"/>
          </a:xfrm>
          <a:prstGeom prst="rect">
            <a:avLst/>
          </a:prstGeom>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r>
              <a:rPr lang="de-DE" sz="900">
                <a:solidFill>
                  <a:schemeClr val="tx2"/>
                </a:solidFill>
              </a:rPr>
              <a:t>Diesen Kasten nicht löschen (ist für die Funktion der Folie wichtig)</a:t>
            </a:r>
          </a:p>
        </p:txBody>
      </p:sp>
      <p:sp>
        <p:nvSpPr>
          <p:cNvPr id="11" name="Textfeld 22"/>
          <p:cNvSpPr txBox="1"/>
          <p:nvPr userDrawn="1"/>
        </p:nvSpPr>
        <p:spPr>
          <a:xfrm>
            <a:off x="11065198" y="6428239"/>
            <a:ext cx="1800234" cy="122400"/>
          </a:xfrm>
          <a:prstGeom prst="rect">
            <a:avLst/>
          </a:prstGeom>
          <a:noFill/>
          <a:ln>
            <a:noFill/>
          </a:ln>
        </p:spPr>
        <p:txBody>
          <a:bodyPr wrap="squar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spc="0">
                <a:solidFill>
                  <a:srgbClr val="A8AFAF"/>
                </a:solidFill>
                <a:latin typeface="Frutiger 45 Light" panose="020B0500000000000000" pitchFamily="34" charset="0"/>
                <a:ea typeface="+mn-ea"/>
                <a:cs typeface="+mn-cs"/>
              </a:rPr>
              <a:t>Seite </a:t>
            </a:r>
            <a:fld id="{35D2E405-F80B-413D-A98C-CAAD2FD4AFEC}" type="slidenum">
              <a:rPr lang="de-DE" sz="1200" smtClean="0">
                <a:solidFill>
                  <a:srgbClr val="A8AFAF"/>
                </a:solidFill>
                <a:latin typeface="Frutiger 45 Light" panose="020B0500000000000000" pitchFamily="34" charset="0"/>
              </a:rPr>
              <a:pPr marL="0" marR="0" indent="0" algn="l" defTabSz="914400" rtl="0" eaLnBrk="1" fontAlgn="auto" latinLnBrk="0" hangingPunct="1">
                <a:lnSpc>
                  <a:spcPct val="100000"/>
                </a:lnSpc>
                <a:spcBef>
                  <a:spcPts val="0"/>
                </a:spcBef>
                <a:spcAft>
                  <a:spcPts val="0"/>
                </a:spcAft>
                <a:buClrTx/>
                <a:buSzTx/>
                <a:buFontTx/>
                <a:buNone/>
                <a:tabLst/>
                <a:defRPr/>
              </a:pPr>
              <a:t>‹Nr.›</a:t>
            </a:fld>
            <a:endParaRPr lang="de-DE" sz="1200">
              <a:solidFill>
                <a:srgbClr val="A8AFAF"/>
              </a:solidFill>
              <a:latin typeface="Frutiger 45 Light" panose="020B0500000000000000" pitchFamily="34" charset="0"/>
            </a:endParaRPr>
          </a:p>
          <a:p>
            <a:r>
              <a:rPr lang="de-DE" sz="1200" kern="1200" spc="0">
                <a:solidFill>
                  <a:srgbClr val="A8AFAF"/>
                </a:solidFill>
                <a:latin typeface="Frutiger 45 Light" panose="020B0500000000000000" pitchFamily="34" charset="0"/>
                <a:ea typeface="+mn-ea"/>
                <a:cs typeface="+mn-cs"/>
              </a:rPr>
              <a:t> </a:t>
            </a:r>
            <a:r>
              <a:rPr lang="de-DE" sz="1200" kern="1200" spc="0" baseline="0">
                <a:solidFill>
                  <a:srgbClr val="A8AFAF"/>
                </a:solidFill>
                <a:latin typeface="Frutiger 45 Light" panose="020B0500000000000000" pitchFamily="34" charset="0"/>
                <a:ea typeface="+mn-ea"/>
                <a:cs typeface="+mn-cs"/>
              </a:rPr>
              <a:t> </a:t>
            </a:r>
            <a:endParaRPr lang="de-DE" sz="1200" kern="1200" spc="0">
              <a:solidFill>
                <a:srgbClr val="A8AFAF"/>
              </a:solidFill>
              <a:latin typeface="Frutiger 45 Light" panose="020B0500000000000000" pitchFamily="34" charset="0"/>
              <a:ea typeface="+mn-ea"/>
              <a:cs typeface="+mn-cs"/>
            </a:endParaRPr>
          </a:p>
        </p:txBody>
      </p:sp>
    </p:spTree>
    <p:extLst>
      <p:ext uri="{BB962C8B-B14F-4D97-AF65-F5344CB8AC3E}">
        <p14:creationId xmlns:p14="http://schemas.microsoft.com/office/powerpoint/2010/main" val="183059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Titelmasterformat durch Klicken bearbeiten</a:t>
            </a:r>
          </a:p>
        </p:txBody>
      </p:sp>
      <p:sp>
        <p:nvSpPr>
          <p:cNvPr id="3" name="Inhaltsplatzhalter 2"/>
          <p:cNvSpPr>
            <a:spLocks noGrp="1"/>
          </p:cNvSpPr>
          <p:nvPr>
            <p:ph idx="1"/>
          </p:nvPr>
        </p:nvSpPr>
        <p:spPr>
          <a:xfrm>
            <a:off x="622300" y="1773238"/>
            <a:ext cx="10944000" cy="42481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descr="valid_FHG_layout_1"/>
          <p:cNvSpPr/>
          <p:nvPr userDrawn="1"/>
        </p:nvSpPr>
        <p:spPr bwMode="auto">
          <a:xfrm>
            <a:off x="6384077" y="6957491"/>
            <a:ext cx="5807923" cy="396055"/>
          </a:xfrm>
          <a:prstGeom prst="rect">
            <a:avLst/>
          </a:prstGeom>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r>
              <a:rPr lang="de-DE" sz="900">
                <a:solidFill>
                  <a:schemeClr val="tx2"/>
                </a:solidFill>
              </a:rPr>
              <a:t>Diesen Kasten nicht löschen (ist für die Funktion der Folie wichtig)</a:t>
            </a:r>
          </a:p>
        </p:txBody>
      </p:sp>
      <p:sp>
        <p:nvSpPr>
          <p:cNvPr id="6" name="Line 13"/>
          <p:cNvSpPr>
            <a:spLocks noChangeShapeType="1"/>
          </p:cNvSpPr>
          <p:nvPr userDrawn="1"/>
        </p:nvSpPr>
        <p:spPr bwMode="auto">
          <a:xfrm>
            <a:off x="477901" y="1198800"/>
            <a:ext cx="112346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8" name="Textfeld 22"/>
          <p:cNvSpPr txBox="1"/>
          <p:nvPr userDrawn="1"/>
        </p:nvSpPr>
        <p:spPr>
          <a:xfrm>
            <a:off x="11065198" y="6457926"/>
            <a:ext cx="1800234" cy="122400"/>
          </a:xfrm>
          <a:prstGeom prst="rect">
            <a:avLst/>
          </a:prstGeom>
          <a:noFill/>
          <a:ln>
            <a:noFill/>
          </a:ln>
        </p:spPr>
        <p:txBody>
          <a:bodyPr wrap="squar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spc="0">
                <a:solidFill>
                  <a:srgbClr val="A8AFAF"/>
                </a:solidFill>
                <a:latin typeface="Frutiger 45 Light" panose="020B0500000000000000" pitchFamily="34" charset="0"/>
                <a:ea typeface="+mn-ea"/>
                <a:cs typeface="+mn-cs"/>
              </a:rPr>
              <a:t>Seite </a:t>
            </a:r>
            <a:fld id="{35D2E405-F80B-413D-A98C-CAAD2FD4AFEC}" type="slidenum">
              <a:rPr lang="de-DE" sz="1200" smtClean="0">
                <a:solidFill>
                  <a:srgbClr val="A8AFAF"/>
                </a:solidFill>
                <a:latin typeface="Frutiger 45 Light" panose="020B0500000000000000" pitchFamily="34" charset="0"/>
              </a:rPr>
              <a:pPr marL="0" marR="0" indent="0" algn="l" defTabSz="914400" rtl="0" eaLnBrk="1" fontAlgn="auto" latinLnBrk="0" hangingPunct="1">
                <a:lnSpc>
                  <a:spcPct val="100000"/>
                </a:lnSpc>
                <a:spcBef>
                  <a:spcPts val="0"/>
                </a:spcBef>
                <a:spcAft>
                  <a:spcPts val="0"/>
                </a:spcAft>
                <a:buClrTx/>
                <a:buSzTx/>
                <a:buFontTx/>
                <a:buNone/>
                <a:tabLst/>
                <a:defRPr/>
              </a:pPr>
              <a:t>‹Nr.›</a:t>
            </a:fld>
            <a:endParaRPr lang="de-DE" sz="1200">
              <a:solidFill>
                <a:srgbClr val="A8AFAF"/>
              </a:solidFill>
              <a:latin typeface="Frutiger 45 Light" panose="020B0500000000000000" pitchFamily="34" charset="0"/>
            </a:endParaRPr>
          </a:p>
          <a:p>
            <a:r>
              <a:rPr lang="de-DE" sz="1200" kern="1200" spc="0">
                <a:solidFill>
                  <a:srgbClr val="A8AFAF"/>
                </a:solidFill>
                <a:latin typeface="Frutiger 45 Light" panose="020B0500000000000000" pitchFamily="34" charset="0"/>
                <a:ea typeface="+mn-ea"/>
                <a:cs typeface="+mn-cs"/>
              </a:rPr>
              <a:t> </a:t>
            </a:r>
            <a:r>
              <a:rPr lang="de-DE" sz="1200" kern="1200" spc="0" baseline="0">
                <a:solidFill>
                  <a:srgbClr val="A8AFAF"/>
                </a:solidFill>
                <a:latin typeface="Frutiger 45 Light" panose="020B0500000000000000" pitchFamily="34" charset="0"/>
                <a:ea typeface="+mn-ea"/>
                <a:cs typeface="+mn-cs"/>
              </a:rPr>
              <a:t> </a:t>
            </a:r>
            <a:endParaRPr lang="de-DE" sz="1200" kern="1200" spc="0">
              <a:solidFill>
                <a:srgbClr val="A8AFAF"/>
              </a:solidFill>
              <a:latin typeface="Frutiger 45 Light" panose="020B0500000000000000" pitchFamily="34" charset="0"/>
              <a:ea typeface="+mn-ea"/>
              <a:cs typeface="+mn-cs"/>
            </a:endParaRPr>
          </a:p>
        </p:txBody>
      </p:sp>
    </p:spTree>
    <p:extLst>
      <p:ext uri="{BB962C8B-B14F-4D97-AF65-F5344CB8AC3E}">
        <p14:creationId xmlns:p14="http://schemas.microsoft.com/office/powerpoint/2010/main" val="287089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linksbuendig">
    <p:spTree>
      <p:nvGrpSpPr>
        <p:cNvPr id="1" name=""/>
        <p:cNvGrpSpPr/>
        <p:nvPr/>
      </p:nvGrpSpPr>
      <p:grpSpPr>
        <a:xfrm>
          <a:off x="0" y="0"/>
          <a:ext cx="0" cy="0"/>
          <a:chOff x="0" y="0"/>
          <a:chExt cx="0" cy="0"/>
        </a:xfrm>
      </p:grpSpPr>
      <p:sp>
        <p:nvSpPr>
          <p:cNvPr id="9" name="Inhaltsplatzhalter 8"/>
          <p:cNvSpPr>
            <a:spLocks noGrp="1"/>
          </p:cNvSpPr>
          <p:nvPr>
            <p:ph sz="quarter" idx="11"/>
          </p:nvPr>
        </p:nvSpPr>
        <p:spPr>
          <a:xfrm>
            <a:off x="614401" y="1728000"/>
            <a:ext cx="10963200" cy="4140000"/>
          </a:xfrm>
          <a:prstGeom prst="rect">
            <a:avLst/>
          </a:prstGeom>
        </p:spPr>
        <p:txBody>
          <a:bodyPr lIns="0" tIns="0" rIns="0" bIns="0"/>
          <a:lstStyle>
            <a:lvl1pPr marL="0" indent="0">
              <a:defRPr>
                <a:latin typeface="Frutiger LT Com 45 Light" pitchFamily="34" charset="0"/>
              </a:defRPr>
            </a:lvl1pPr>
            <a:lvl2pPr>
              <a:buSzPct val="120000"/>
              <a:defRPr>
                <a:latin typeface="Frutiger LT Com 45 Light" pitchFamily="34" charset="0"/>
              </a:defRPr>
            </a:lvl2pPr>
            <a:lvl3pPr>
              <a:buClr>
                <a:schemeClr val="accent3"/>
              </a:buClr>
              <a:buSzPct val="120000"/>
              <a:defRPr>
                <a:latin typeface="Frutiger LT Com 45 Light" pitchFamily="34" charset="0"/>
              </a:defRPr>
            </a:lvl3pPr>
            <a:lvl4pPr>
              <a:buClr>
                <a:schemeClr val="accent3"/>
              </a:buClr>
              <a:buSzPct val="120000"/>
              <a:defRPr>
                <a:latin typeface="Frutiger LT Com 45 Light" pitchFamily="34" charset="0"/>
              </a:defRPr>
            </a:lvl4pPr>
            <a:lvl5pPr>
              <a:buClr>
                <a:schemeClr val="accent3"/>
              </a:buClr>
              <a:buSzPct val="120000"/>
              <a:defRPr>
                <a:latin typeface="Frutiger LT Com 45 Light"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p:cNvSpPr>
            <a:spLocks noGrp="1"/>
          </p:cNvSpPr>
          <p:nvPr>
            <p:ph type="title"/>
          </p:nvPr>
        </p:nvSpPr>
        <p:spPr/>
        <p:txBody>
          <a:bodyPr/>
          <a:lstStyle/>
          <a:p>
            <a:r>
              <a:rPr lang="de-DE"/>
              <a:t>Titelmasterformat durch Klicken bearbeiten</a:t>
            </a:r>
          </a:p>
        </p:txBody>
      </p:sp>
      <p:cxnSp>
        <p:nvCxnSpPr>
          <p:cNvPr id="4" name="Gerade Verbindung 3"/>
          <p:cNvCxnSpPr/>
          <p:nvPr/>
        </p:nvCxnSpPr>
        <p:spPr>
          <a:xfrm>
            <a:off x="614401" y="1425600"/>
            <a:ext cx="10963200"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14401" y="1314000"/>
            <a:ext cx="10963200" cy="0"/>
          </a:xfrm>
          <a:prstGeom prst="line">
            <a:avLst/>
          </a:prstGeom>
          <a:ln w="45339">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a:off x="614401" y="1425600"/>
            <a:ext cx="10963200"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614401" y="1314000"/>
            <a:ext cx="10963200" cy="0"/>
          </a:xfrm>
          <a:prstGeom prst="line">
            <a:avLst/>
          </a:prstGeom>
          <a:ln w="45339">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12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8" name="Line 7"/>
          <p:cNvSpPr>
            <a:spLocks noChangeShapeType="1"/>
          </p:cNvSpPr>
          <p:nvPr userDrawn="1"/>
        </p:nvSpPr>
        <p:spPr bwMode="auto">
          <a:xfrm flipV="1">
            <a:off x="625701"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Rectangle 2"/>
          <p:cNvSpPr>
            <a:spLocks noGrp="1" noChangeArrowheads="1"/>
          </p:cNvSpPr>
          <p:nvPr>
            <p:ph type="ctrTitle"/>
          </p:nvPr>
        </p:nvSpPr>
        <p:spPr>
          <a:xfrm>
            <a:off x="477901" y="476823"/>
            <a:ext cx="11234612" cy="1008140"/>
          </a:xfrm>
          <a:noFill/>
        </p:spPr>
        <p:txBody>
          <a:bodyPr/>
          <a:lstStyle>
            <a:lvl1pPr marL="0" indent="0">
              <a:defRPr sz="3200" cap="all" baseline="0"/>
            </a:lvl1pPr>
          </a:lstStyle>
          <a:p>
            <a:pPr lvl="0"/>
            <a:r>
              <a:rPr lang="de-DE" noProof="0"/>
              <a:t>Titelmasterformat durch Klicken bearbeiten</a:t>
            </a:r>
          </a:p>
        </p:txBody>
      </p:sp>
      <p:sp>
        <p:nvSpPr>
          <p:cNvPr id="10" name="Rectangle 3"/>
          <p:cNvSpPr>
            <a:spLocks noGrp="1" noChangeArrowheads="1"/>
          </p:cNvSpPr>
          <p:nvPr>
            <p:ph type="subTitle" idx="1"/>
          </p:nvPr>
        </p:nvSpPr>
        <p:spPr>
          <a:xfrm>
            <a:off x="477901" y="1773238"/>
            <a:ext cx="11234611" cy="647622"/>
          </a:xfrm>
        </p:spPr>
        <p:txBody>
          <a:bodyPr/>
          <a:lstStyle>
            <a:lvl1pPr marL="0" indent="0">
              <a:buNone/>
              <a:defRPr/>
            </a:lvl1pPr>
          </a:lstStyle>
          <a:p>
            <a:pPr lvl="0"/>
            <a:r>
              <a:rPr lang="de-DE" noProof="0"/>
              <a:t>Formatvorlage des Untertitelmasters durch Klicken bearbeiten</a:t>
            </a:r>
          </a:p>
        </p:txBody>
      </p:sp>
      <p:sp>
        <p:nvSpPr>
          <p:cNvPr id="4" name="Rechteck 3"/>
          <p:cNvSpPr/>
          <p:nvPr userDrawn="1"/>
        </p:nvSpPr>
        <p:spPr bwMode="auto">
          <a:xfrm>
            <a:off x="9360453" y="6237390"/>
            <a:ext cx="2496347" cy="540000"/>
          </a:xfrm>
          <a:prstGeom prst="rect">
            <a:avLst/>
          </a:prstGeom>
          <a:solidFill>
            <a:schemeClr val="bg1"/>
          </a:solidFill>
          <a:ln w="0">
            <a:solidFill>
              <a:schemeClr val="bg1">
                <a:alpha val="0"/>
              </a:schemeClr>
            </a:solidFill>
            <a:round/>
            <a:headEnd type="arrow" w="med" len="med"/>
            <a:tailEnd type="none" w="med" len="med"/>
          </a:ln>
          <a:effectLst/>
        </p:spPr>
        <p:txBody>
          <a:bodyPr rtlCol="0" anchor="ctr"/>
          <a:lstStyle/>
          <a:p>
            <a:pPr algn="ctr"/>
            <a:endParaRPr lang="de-DE" sz="1800"/>
          </a:p>
        </p:txBody>
      </p:sp>
      <p:sp>
        <p:nvSpPr>
          <p:cNvPr id="12"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3" name="Line 13"/>
          <p:cNvSpPr>
            <a:spLocks noChangeShapeType="1"/>
          </p:cNvSpPr>
          <p:nvPr userDrawn="1"/>
        </p:nvSpPr>
        <p:spPr bwMode="auto">
          <a:xfrm>
            <a:off x="477901" y="249287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4" name="Rechteck 13" descr="valid_FHG_layout_1"/>
          <p:cNvSpPr/>
          <p:nvPr userDrawn="1"/>
        </p:nvSpPr>
        <p:spPr bwMode="auto">
          <a:xfrm>
            <a:off x="6384077" y="6957491"/>
            <a:ext cx="5807923" cy="396055"/>
          </a:xfrm>
          <a:prstGeom prst="rect">
            <a:avLst/>
          </a:prstGeom>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r>
              <a:rPr lang="de-DE" sz="900">
                <a:solidFill>
                  <a:schemeClr val="tx2"/>
                </a:solidFill>
              </a:rPr>
              <a:t>Diesen Kasten nicht löschen (ist für die Funktion der Folie wichtig)</a:t>
            </a:r>
          </a:p>
        </p:txBody>
      </p:sp>
      <p:pic>
        <p:nvPicPr>
          <p:cNvPr id="3" name="Grafik 2" descr="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5421" y="3429001"/>
            <a:ext cx="4321162" cy="1182989"/>
          </a:xfrm>
          <a:prstGeom prst="rect">
            <a:avLst/>
          </a:prstGeom>
        </p:spPr>
      </p:pic>
      <p:sp>
        <p:nvSpPr>
          <p:cNvPr id="15" name="Line 7"/>
          <p:cNvSpPr>
            <a:spLocks noChangeShapeType="1"/>
          </p:cNvSpPr>
          <p:nvPr userDrawn="1"/>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8" name="Text Box 8"/>
          <p:cNvSpPr txBox="1">
            <a:spLocks noChangeArrowheads="1"/>
          </p:cNvSpPr>
          <p:nvPr userDrawn="1"/>
        </p:nvSpPr>
        <p:spPr bwMode="auto">
          <a:xfrm>
            <a:off x="477900" y="6433200"/>
            <a:ext cx="139040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a:solidFill>
                  <a:schemeClr val="bg2"/>
                </a:solidFill>
              </a:rPr>
              <a:t>© Fraunhofer ISE</a:t>
            </a:r>
            <a:endParaRPr lang="de-DE" sz="800" b="1">
              <a:solidFill>
                <a:schemeClr val="bg2"/>
              </a:solidFill>
              <a:latin typeface="Frutiger LT Com 45 Light"/>
            </a:endParaRPr>
          </a:p>
        </p:txBody>
      </p:sp>
      <p:sp>
        <p:nvSpPr>
          <p:cNvPr id="16" name="SchutzklasseISE"/>
          <p:cNvSpPr txBox="1">
            <a:spLocks noChangeArrowheads="1"/>
          </p:cNvSpPr>
          <p:nvPr userDrawn="1"/>
        </p:nvSpPr>
        <p:spPr bwMode="auto">
          <a:xfrm>
            <a:off x="477900" y="6557688"/>
            <a:ext cx="360046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b="1">
                <a:solidFill>
                  <a:schemeClr val="bg2"/>
                </a:solidFill>
                <a:latin typeface="Frutiger LT Com 45 Light"/>
              </a:rPr>
              <a:t>FHG-SK: ISE-INTERNAL</a:t>
            </a:r>
          </a:p>
        </p:txBody>
      </p:sp>
      <p:sp>
        <p:nvSpPr>
          <p:cNvPr id="17" name="ConfidentialISE" hidden="1"/>
          <p:cNvSpPr txBox="1"/>
          <p:nvPr userDrawn="1"/>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Tree>
    <p:extLst>
      <p:ext uri="{BB962C8B-B14F-4D97-AF65-F5344CB8AC3E}">
        <p14:creationId xmlns:p14="http://schemas.microsoft.com/office/powerpoint/2010/main" val="328608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8" name="Line 7"/>
          <p:cNvSpPr>
            <a:spLocks noChangeShapeType="1"/>
          </p:cNvSpPr>
          <p:nvPr userDrawn="1"/>
        </p:nvSpPr>
        <p:spPr bwMode="auto">
          <a:xfrm flipV="1">
            <a:off x="625701"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Rectangle 2"/>
          <p:cNvSpPr>
            <a:spLocks noGrp="1" noChangeArrowheads="1"/>
          </p:cNvSpPr>
          <p:nvPr>
            <p:ph type="ctrTitle"/>
          </p:nvPr>
        </p:nvSpPr>
        <p:spPr>
          <a:xfrm>
            <a:off x="477901" y="476823"/>
            <a:ext cx="11234612" cy="1008140"/>
          </a:xfrm>
          <a:noFill/>
        </p:spPr>
        <p:txBody>
          <a:bodyPr/>
          <a:lstStyle>
            <a:lvl1pPr marL="0" indent="0">
              <a:defRPr sz="3200" cap="all" baseline="0"/>
            </a:lvl1pPr>
          </a:lstStyle>
          <a:p>
            <a:pPr lvl="0"/>
            <a:r>
              <a:rPr lang="de-DE" noProof="0"/>
              <a:t>Titelmasterformat durch Klicken bearbeiten</a:t>
            </a:r>
          </a:p>
        </p:txBody>
      </p:sp>
      <p:sp>
        <p:nvSpPr>
          <p:cNvPr id="10" name="Rectangle 3"/>
          <p:cNvSpPr>
            <a:spLocks noGrp="1" noChangeArrowheads="1"/>
          </p:cNvSpPr>
          <p:nvPr>
            <p:ph type="subTitle" idx="1"/>
          </p:nvPr>
        </p:nvSpPr>
        <p:spPr>
          <a:xfrm>
            <a:off x="477901" y="1773238"/>
            <a:ext cx="11234611" cy="647622"/>
          </a:xfrm>
        </p:spPr>
        <p:txBody>
          <a:bodyPr/>
          <a:lstStyle>
            <a:lvl1pPr marL="0" indent="0">
              <a:buNone/>
              <a:defRPr/>
            </a:lvl1pPr>
          </a:lstStyle>
          <a:p>
            <a:pPr lvl="0"/>
            <a:r>
              <a:rPr lang="de-DE" noProof="0"/>
              <a:t>Formatvorlage des Untertitelmasters durch Klicken bearbeiten</a:t>
            </a:r>
          </a:p>
        </p:txBody>
      </p:sp>
      <p:sp>
        <p:nvSpPr>
          <p:cNvPr id="12"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3" name="Line 13"/>
          <p:cNvSpPr>
            <a:spLocks noChangeShapeType="1"/>
          </p:cNvSpPr>
          <p:nvPr userDrawn="1"/>
        </p:nvSpPr>
        <p:spPr bwMode="auto">
          <a:xfrm>
            <a:off x="477901" y="249287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3" name="Textplatzhalter 2"/>
          <p:cNvSpPr>
            <a:spLocks noGrp="1"/>
          </p:cNvSpPr>
          <p:nvPr>
            <p:ph type="body" sz="quarter" idx="11"/>
          </p:nvPr>
        </p:nvSpPr>
        <p:spPr>
          <a:xfrm>
            <a:off x="6384077" y="2708920"/>
            <a:ext cx="5328436" cy="3312468"/>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pPr lvl="0"/>
            <a:r>
              <a:rPr lang="de-DE"/>
              <a:t>Textmasterformat bearbeiten</a:t>
            </a:r>
          </a:p>
        </p:txBody>
      </p:sp>
      <p:pic>
        <p:nvPicPr>
          <p:cNvPr id="14" name="Grafik 13"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691" y="6300000"/>
            <a:ext cx="1417822" cy="388152"/>
          </a:xfrm>
          <a:prstGeom prst="rect">
            <a:avLst/>
          </a:prstGeom>
        </p:spPr>
      </p:pic>
      <p:sp>
        <p:nvSpPr>
          <p:cNvPr id="16" name="Line 7"/>
          <p:cNvSpPr>
            <a:spLocks noChangeShapeType="1"/>
          </p:cNvSpPr>
          <p:nvPr userDrawn="1"/>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grpSp>
        <p:nvGrpSpPr>
          <p:cNvPr id="4" name="Gruppieren 3"/>
          <p:cNvGrpSpPr/>
          <p:nvPr userDrawn="1"/>
        </p:nvGrpSpPr>
        <p:grpSpPr>
          <a:xfrm>
            <a:off x="477900" y="2701290"/>
            <a:ext cx="5465787" cy="3366592"/>
            <a:chOff x="477838" y="2701290"/>
            <a:chExt cx="5465076" cy="3366592"/>
          </a:xfrm>
        </p:grpSpPr>
        <p:pic>
          <p:nvPicPr>
            <p:cNvPr id="18" name="Grafik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414" t="18452" b="1328"/>
            <a:stretch/>
          </p:blipFill>
          <p:spPr>
            <a:xfrm>
              <a:off x="477838" y="2701290"/>
              <a:ext cx="5387706" cy="3320098"/>
            </a:xfrm>
            <a:prstGeom prst="rect">
              <a:avLst/>
            </a:prstGeom>
          </p:spPr>
        </p:pic>
        <p:sp>
          <p:nvSpPr>
            <p:cNvPr id="2" name="Rechteck 1"/>
            <p:cNvSpPr/>
            <p:nvPr userDrawn="1"/>
          </p:nvSpPr>
          <p:spPr>
            <a:xfrm>
              <a:off x="4065477" y="5852438"/>
              <a:ext cx="1877437" cy="215444"/>
            </a:xfrm>
            <a:prstGeom prst="rect">
              <a:avLst/>
            </a:prstGeom>
          </p:spPr>
          <p:txBody>
            <a:bodyPr wrap="none">
              <a:spAutoFit/>
            </a:bodyPr>
            <a:lstStyle/>
            <a:p>
              <a:pPr algn="r"/>
              <a:r>
                <a:rPr lang="de-DE" sz="800"/>
                <a:t>©Fraunhofer ISE/Foto: Guido Kirsch</a:t>
              </a:r>
              <a:endParaRPr lang="en-US" sz="800"/>
            </a:p>
          </p:txBody>
        </p:sp>
      </p:grpSp>
      <p:sp>
        <p:nvSpPr>
          <p:cNvPr id="19" name="Text Box 8"/>
          <p:cNvSpPr txBox="1">
            <a:spLocks noChangeArrowheads="1"/>
          </p:cNvSpPr>
          <p:nvPr userDrawn="1"/>
        </p:nvSpPr>
        <p:spPr bwMode="auto">
          <a:xfrm>
            <a:off x="477900" y="6433200"/>
            <a:ext cx="139040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a:solidFill>
                  <a:schemeClr val="bg2"/>
                </a:solidFill>
              </a:rPr>
              <a:t>© Fraunhofer ISE</a:t>
            </a:r>
            <a:endParaRPr lang="de-DE" sz="800" b="1">
              <a:solidFill>
                <a:schemeClr val="bg2"/>
              </a:solidFill>
              <a:latin typeface="Frutiger LT Com 45 Light"/>
            </a:endParaRPr>
          </a:p>
        </p:txBody>
      </p:sp>
      <p:sp>
        <p:nvSpPr>
          <p:cNvPr id="17" name="SchutzklasseISE"/>
          <p:cNvSpPr txBox="1">
            <a:spLocks noChangeArrowheads="1"/>
          </p:cNvSpPr>
          <p:nvPr userDrawn="1"/>
        </p:nvSpPr>
        <p:spPr bwMode="auto">
          <a:xfrm>
            <a:off x="477900" y="6557688"/>
            <a:ext cx="360046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b="1">
                <a:solidFill>
                  <a:schemeClr val="bg2"/>
                </a:solidFill>
                <a:latin typeface="Frutiger LT Com 45 Light"/>
              </a:rPr>
              <a:t>FHG-SK: ISE-INTERNAL</a:t>
            </a:r>
          </a:p>
        </p:txBody>
      </p:sp>
      <p:sp>
        <p:nvSpPr>
          <p:cNvPr id="20" name="ConfidentialISE" hidden="1"/>
          <p:cNvSpPr txBox="1"/>
          <p:nvPr userDrawn="1"/>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Tree>
    <p:extLst>
      <p:ext uri="{BB962C8B-B14F-4D97-AF65-F5344CB8AC3E}">
        <p14:creationId xmlns:p14="http://schemas.microsoft.com/office/powerpoint/2010/main" val="133481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477901" y="476823"/>
            <a:ext cx="11233462" cy="1007908"/>
          </a:xfrm>
        </p:spPr>
        <p:txBody>
          <a:bodyPr/>
          <a:lstStyle>
            <a:lvl1pPr marL="0" indent="0">
              <a:defRPr sz="3200" cap="all" baseline="0"/>
            </a:lvl1pPr>
          </a:lstStyle>
          <a:p>
            <a:pPr lvl="0"/>
            <a:r>
              <a:rPr lang="de-DE" noProof="0"/>
              <a:t>Titelmasterformat durch Klicken bearbeiten</a:t>
            </a:r>
          </a:p>
        </p:txBody>
      </p:sp>
      <p:sp>
        <p:nvSpPr>
          <p:cNvPr id="6" name="Textplatzhalter 2"/>
          <p:cNvSpPr>
            <a:spLocks noGrp="1"/>
          </p:cNvSpPr>
          <p:nvPr>
            <p:ph type="body" sz="quarter" idx="10"/>
          </p:nvPr>
        </p:nvSpPr>
        <p:spPr>
          <a:xfrm>
            <a:off x="477899" y="1773238"/>
            <a:ext cx="11233462"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Line 13"/>
          <p:cNvSpPr>
            <a:spLocks noChangeShapeType="1"/>
          </p:cNvSpPr>
          <p:nvPr userDrawn="1"/>
        </p:nvSpPr>
        <p:spPr bwMode="auto">
          <a:xfrm>
            <a:off x="477901" y="155880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Tree>
    <p:extLst>
      <p:ext uri="{BB962C8B-B14F-4D97-AF65-F5344CB8AC3E}">
        <p14:creationId xmlns:p14="http://schemas.microsoft.com/office/powerpoint/2010/main" val="421323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01_Inhalt">
    <p:spTree>
      <p:nvGrpSpPr>
        <p:cNvPr id="1" name=""/>
        <p:cNvGrpSpPr/>
        <p:nvPr/>
      </p:nvGrpSpPr>
      <p:grpSpPr>
        <a:xfrm>
          <a:off x="0" y="0"/>
          <a:ext cx="0" cy="0"/>
          <a:chOff x="0" y="0"/>
          <a:chExt cx="0" cy="0"/>
        </a:xfrm>
      </p:grpSpPr>
      <p:sp>
        <p:nvSpPr>
          <p:cNvPr id="2" name="Titel 1"/>
          <p:cNvSpPr>
            <a:spLocks noGrp="1"/>
          </p:cNvSpPr>
          <p:nvPr>
            <p:ph type="title"/>
          </p:nvPr>
        </p:nvSpPr>
        <p:spPr>
          <a:xfrm>
            <a:off x="477901" y="334800"/>
            <a:ext cx="11234612" cy="369332"/>
          </a:xfrm>
        </p:spPr>
        <p:txBody>
          <a:bodyPr wrap="square">
            <a:spAutoFit/>
          </a:bodyPr>
          <a:lstStyle>
            <a:lvl1pPr marL="0" indent="0" defTabSz="504000">
              <a:defRPr/>
            </a:lvl1pPr>
          </a:lstStyle>
          <a:p>
            <a:r>
              <a:rPr lang="de-DE"/>
              <a:t>Titelmasterformat durch Klicken bearbeiten</a:t>
            </a:r>
          </a:p>
        </p:txBody>
      </p:sp>
      <p:sp>
        <p:nvSpPr>
          <p:cNvPr id="3" name="Inhaltsplatzhalter 2"/>
          <p:cNvSpPr>
            <a:spLocks noGrp="1"/>
          </p:cNvSpPr>
          <p:nvPr>
            <p:ph idx="1"/>
          </p:nvPr>
        </p:nvSpPr>
        <p:spPr>
          <a:xfrm>
            <a:off x="477901" y="1773238"/>
            <a:ext cx="11234611"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04570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Inhalt">
    <p:spTree>
      <p:nvGrpSpPr>
        <p:cNvPr id="1" name=""/>
        <p:cNvGrpSpPr/>
        <p:nvPr/>
      </p:nvGrpSpPr>
      <p:grpSpPr>
        <a:xfrm>
          <a:off x="0" y="0"/>
          <a:ext cx="0" cy="0"/>
          <a:chOff x="0" y="0"/>
          <a:chExt cx="0" cy="0"/>
        </a:xfrm>
      </p:grpSpPr>
      <p:sp>
        <p:nvSpPr>
          <p:cNvPr id="2" name="Titel 1"/>
          <p:cNvSpPr>
            <a:spLocks noGrp="1"/>
          </p:cNvSpPr>
          <p:nvPr>
            <p:ph type="title"/>
          </p:nvPr>
        </p:nvSpPr>
        <p:spPr>
          <a:xfrm>
            <a:off x="477901" y="334800"/>
            <a:ext cx="11234612" cy="369332"/>
          </a:xfrm>
        </p:spPr>
        <p:txBody>
          <a:bodyPr wrap="square">
            <a:spAutoFit/>
          </a:bodyPr>
          <a:lstStyle>
            <a:lvl1pPr marL="0" indent="0" defTabSz="504000">
              <a:defRPr/>
            </a:lvl1pPr>
          </a:lstStyle>
          <a:p>
            <a:r>
              <a:rPr lang="de-DE"/>
              <a:t>Titelmasterformat durch Klicken bearbeiten</a:t>
            </a:r>
          </a:p>
        </p:txBody>
      </p:sp>
      <p:sp>
        <p:nvSpPr>
          <p:cNvPr id="3" name="Inhaltsplatzhalter 2"/>
          <p:cNvSpPr>
            <a:spLocks noGrp="1"/>
          </p:cNvSpPr>
          <p:nvPr>
            <p:ph idx="1"/>
          </p:nvPr>
        </p:nvSpPr>
        <p:spPr>
          <a:xfrm>
            <a:off x="477901" y="1773238"/>
            <a:ext cx="533003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2"/>
          <p:cNvSpPr>
            <a:spLocks noGrp="1"/>
          </p:cNvSpPr>
          <p:nvPr>
            <p:ph idx="10"/>
          </p:nvPr>
        </p:nvSpPr>
        <p:spPr>
          <a:xfrm>
            <a:off x="6383325" y="1773138"/>
            <a:ext cx="533003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89772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halt – 1 Spalte | kleine Schrift">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3EB3F1D-68CC-4D42-88C6-FD851995773D}"/>
              </a:ext>
            </a:extLst>
          </p:cNvPr>
          <p:cNvGraphicFramePr>
            <a:graphicFrameLocks noChangeAspect="1"/>
          </p:cNvGraphicFramePr>
          <p:nvPr userDrawn="1">
            <p:custDataLst>
              <p:tags r:id="rId1"/>
            </p:custDataLst>
            <p:extLst>
              <p:ext uri="{D42A27DB-BD31-4B8C-83A1-F6EECF244321}">
                <p14:modId xmlns:p14="http://schemas.microsoft.com/office/powerpoint/2010/main" val="4211608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1" name="Objekt 10" hidden="1">
                        <a:extLst>
                          <a:ext uri="{FF2B5EF4-FFF2-40B4-BE49-F238E27FC236}">
                            <a16:creationId xmlns:a16="http://schemas.microsoft.com/office/drawing/2014/main" id="{73EB3F1D-68CC-4D42-88C6-FD85199577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Mastertitelformat bearbeiten</a:t>
            </a:r>
            <a:endParaRPr lang="en-US"/>
          </a:p>
        </p:txBody>
      </p:sp>
      <p:sp>
        <p:nvSpPr>
          <p:cNvPr id="7" name="Datumsplatzhalter 6">
            <a:extLst>
              <a:ext uri="{FF2B5EF4-FFF2-40B4-BE49-F238E27FC236}">
                <a16:creationId xmlns:a16="http://schemas.microsoft.com/office/drawing/2014/main" id="{7242AEA7-0D8C-4AD8-8EEC-63FF8206F796}"/>
              </a:ext>
            </a:extLst>
          </p:cNvPr>
          <p:cNvSpPr>
            <a:spLocks noGrp="1"/>
          </p:cNvSpPr>
          <p:nvPr>
            <p:ph type="dt" sz="half" idx="10"/>
          </p:nvPr>
        </p:nvSpPr>
        <p:spPr/>
        <p:txBody>
          <a:bodyPr/>
          <a:lstStyle/>
          <a:p>
            <a:fld id="{65A82B2D-840F-4167-AD44-C02BC9C87CCB}" type="datetime1">
              <a:rPr lang="de-DE" noProof="0" smtClean="0"/>
              <a:t>30.10.2024</a:t>
            </a:fld>
            <a:endParaRPr lang="de-DE" noProof="0"/>
          </a:p>
        </p:txBody>
      </p:sp>
      <p:sp>
        <p:nvSpPr>
          <p:cNvPr id="8" name="Copyright Fraunhofer">
            <a:extLst>
              <a:ext uri="{FF2B5EF4-FFF2-40B4-BE49-F238E27FC236}">
                <a16:creationId xmlns:a16="http://schemas.microsoft.com/office/drawing/2014/main" id="{3BFD0A8D-1DCE-43F0-A5E3-4221FF17E804}"/>
              </a:ext>
            </a:extLst>
          </p:cNvPr>
          <p:cNvSpPr>
            <a:spLocks noGrp="1"/>
          </p:cNvSpPr>
          <p:nvPr>
            <p:ph type="ftr" sz="quarter" idx="11"/>
          </p:nvPr>
        </p:nvSpPr>
        <p:spPr/>
        <p:txBody>
          <a:bodyPr/>
          <a:lstStyle/>
          <a:p>
            <a:r>
              <a:rPr lang="de-DE" noProof="0"/>
              <a:t>© Fraunhofer ISE</a:t>
            </a:r>
          </a:p>
        </p:txBody>
      </p:sp>
      <p:sp>
        <p:nvSpPr>
          <p:cNvPr id="9" name="Foliennummernplatzhalter 8">
            <a:extLst>
              <a:ext uri="{FF2B5EF4-FFF2-40B4-BE49-F238E27FC236}">
                <a16:creationId xmlns:a16="http://schemas.microsoft.com/office/drawing/2014/main" id="{C680CF9D-E06C-44A3-9743-D9D200F41CBE}"/>
              </a:ext>
            </a:extLst>
          </p:cNvPr>
          <p:cNvSpPr>
            <a:spLocks noGrp="1"/>
          </p:cNvSpPr>
          <p:nvPr>
            <p:ph type="sldNum" sz="quarter" idx="12"/>
          </p:nvPr>
        </p:nvSpPr>
        <p:spPr/>
        <p:txBody>
          <a:bodyPr/>
          <a:lstStyle/>
          <a:p>
            <a:r>
              <a:rPr lang="de-DE" noProof="0"/>
              <a:t>Seite</a:t>
            </a:r>
            <a:r>
              <a:rPr lang="en-US"/>
              <a:t> </a:t>
            </a:r>
            <a:fld id="{401BA3E4-5E55-4F99-AF09-CC6D6B2539E2}" type="slidenum">
              <a:rPr lang="en-US" smtClean="0"/>
              <a:pPr/>
              <a:t>‹Nr.›</a:t>
            </a:fld>
            <a:endParaRPr lang="en-US"/>
          </a:p>
        </p:txBody>
      </p:sp>
      <p:sp>
        <p:nvSpPr>
          <p:cNvPr id="5" name="Textplatzhalter 4">
            <a:extLst>
              <a:ext uri="{FF2B5EF4-FFF2-40B4-BE49-F238E27FC236}">
                <a16:creationId xmlns:a16="http://schemas.microsoft.com/office/drawing/2014/main" id="{08A281D1-4D07-42EA-89AA-EA4C03EDB004}"/>
              </a:ext>
            </a:extLst>
          </p:cNvPr>
          <p:cNvSpPr>
            <a:spLocks noGrp="1"/>
          </p:cNvSpPr>
          <p:nvPr>
            <p:ph type="body" sz="quarter" idx="13" hasCustomPrompt="1"/>
          </p:nvPr>
        </p:nvSpPr>
        <p:spPr>
          <a:xfrm>
            <a:off x="479425" y="778321"/>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10" name="Textplatzhalter 9">
            <a:extLst>
              <a:ext uri="{FF2B5EF4-FFF2-40B4-BE49-F238E27FC236}">
                <a16:creationId xmlns:a16="http://schemas.microsoft.com/office/drawing/2014/main" id="{85573968-5EC4-45D8-B356-9D2C25D2EC6A}"/>
              </a:ext>
            </a:extLst>
          </p:cNvPr>
          <p:cNvSpPr>
            <a:spLocks noGrp="1"/>
          </p:cNvSpPr>
          <p:nvPr>
            <p:ph type="body" sz="quarter" idx="14"/>
          </p:nvPr>
        </p:nvSpPr>
        <p:spPr>
          <a:xfrm>
            <a:off x="478199" y="1703388"/>
            <a:ext cx="11233150" cy="2640595"/>
          </a:xfrm>
        </p:spPr>
        <p:txBody>
          <a:bodyPr/>
          <a:lstStyle>
            <a:lvl5pPr>
              <a:defRPr/>
            </a:lvl5pPr>
          </a:lstStyle>
          <a:p>
            <a:pPr lvl="0"/>
            <a:r>
              <a:rPr lang="de-DE" noProof="0"/>
              <a:t>Mastertextformat bearbeiten</a:t>
            </a:r>
          </a:p>
        </p:txBody>
      </p:sp>
    </p:spTree>
    <p:extLst>
      <p:ext uri="{BB962C8B-B14F-4D97-AF65-F5344CB8AC3E}">
        <p14:creationId xmlns:p14="http://schemas.microsoft.com/office/powerpoint/2010/main" val="29378615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8" name="Line 7"/>
          <p:cNvSpPr>
            <a:spLocks noChangeShapeType="1"/>
          </p:cNvSpPr>
          <p:nvPr userDrawn="1"/>
        </p:nvSpPr>
        <p:spPr bwMode="auto">
          <a:xfrm flipV="1">
            <a:off x="625701"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Rectangle 2"/>
          <p:cNvSpPr>
            <a:spLocks noGrp="1" noChangeArrowheads="1"/>
          </p:cNvSpPr>
          <p:nvPr>
            <p:ph type="ctrTitle" hasCustomPrompt="1"/>
          </p:nvPr>
        </p:nvSpPr>
        <p:spPr>
          <a:xfrm>
            <a:off x="477901" y="476823"/>
            <a:ext cx="11234612" cy="1008140"/>
          </a:xfrm>
          <a:noFill/>
        </p:spPr>
        <p:txBody>
          <a:bodyPr/>
          <a:lstStyle>
            <a:lvl1pPr marL="0" indent="0">
              <a:defRPr sz="3200" cap="all" baseline="0"/>
            </a:lvl1pPr>
          </a:lstStyle>
          <a:p>
            <a:pPr lvl="0"/>
            <a:r>
              <a:rPr lang="en-US" noProof="0"/>
              <a:t>Click to edit title</a:t>
            </a:r>
          </a:p>
        </p:txBody>
      </p:sp>
      <p:sp>
        <p:nvSpPr>
          <p:cNvPr id="10" name="Rectangle 3"/>
          <p:cNvSpPr>
            <a:spLocks noGrp="1" noChangeArrowheads="1"/>
          </p:cNvSpPr>
          <p:nvPr>
            <p:ph type="subTitle" idx="1" hasCustomPrompt="1"/>
          </p:nvPr>
        </p:nvSpPr>
        <p:spPr>
          <a:xfrm>
            <a:off x="477901" y="1773238"/>
            <a:ext cx="11234611" cy="647622"/>
          </a:xfrm>
        </p:spPr>
        <p:txBody>
          <a:bodyPr/>
          <a:lstStyle>
            <a:lvl1pPr marL="0" indent="0">
              <a:buNone/>
              <a:defRPr/>
            </a:lvl1pPr>
          </a:lstStyle>
          <a:p>
            <a:pPr lvl="0"/>
            <a:r>
              <a:rPr lang="en-US" noProof="0"/>
              <a:t>Click to edit subtitle</a:t>
            </a:r>
          </a:p>
        </p:txBody>
      </p:sp>
      <p:sp>
        <p:nvSpPr>
          <p:cNvPr id="4" name="Rechteck 3"/>
          <p:cNvSpPr/>
          <p:nvPr userDrawn="1"/>
        </p:nvSpPr>
        <p:spPr bwMode="auto">
          <a:xfrm>
            <a:off x="9360453" y="6237390"/>
            <a:ext cx="2496347" cy="540000"/>
          </a:xfrm>
          <a:prstGeom prst="rect">
            <a:avLst/>
          </a:prstGeom>
          <a:solidFill>
            <a:schemeClr val="bg1"/>
          </a:solidFill>
          <a:ln w="0">
            <a:solidFill>
              <a:schemeClr val="bg1">
                <a:alpha val="0"/>
              </a:schemeClr>
            </a:solidFill>
            <a:round/>
            <a:headEnd type="arrow" w="med" len="med"/>
            <a:tailEnd type="none" w="med" len="med"/>
          </a:ln>
          <a:effectLst/>
        </p:spPr>
        <p:txBody>
          <a:bodyPr rtlCol="0" anchor="ctr"/>
          <a:lstStyle/>
          <a:p>
            <a:pPr algn="ctr"/>
            <a:endParaRPr lang="de-DE" sz="1800"/>
          </a:p>
        </p:txBody>
      </p:sp>
      <p:sp>
        <p:nvSpPr>
          <p:cNvPr id="12"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3" name="Line 13"/>
          <p:cNvSpPr>
            <a:spLocks noChangeShapeType="1"/>
          </p:cNvSpPr>
          <p:nvPr userDrawn="1"/>
        </p:nvSpPr>
        <p:spPr bwMode="auto">
          <a:xfrm>
            <a:off x="477901" y="249287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4" name="Rechteck 13" descr="valid_FHG_layout_1"/>
          <p:cNvSpPr/>
          <p:nvPr userDrawn="1"/>
        </p:nvSpPr>
        <p:spPr bwMode="auto">
          <a:xfrm>
            <a:off x="6384077" y="6957491"/>
            <a:ext cx="5807923" cy="396055"/>
          </a:xfrm>
          <a:prstGeom prst="rect">
            <a:avLst/>
          </a:prstGeom>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r>
              <a:rPr lang="de-DE" sz="900">
                <a:solidFill>
                  <a:schemeClr val="tx2"/>
                </a:solidFill>
              </a:rPr>
              <a:t>Diesen Kasten nicht löschen (ist für die Funktion der Folie wichtig)</a:t>
            </a:r>
          </a:p>
        </p:txBody>
      </p:sp>
      <p:pic>
        <p:nvPicPr>
          <p:cNvPr id="3" name="Grafik 2" descr="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5421" y="3429001"/>
            <a:ext cx="4321162" cy="1182989"/>
          </a:xfrm>
          <a:prstGeom prst="rect">
            <a:avLst/>
          </a:prstGeom>
        </p:spPr>
      </p:pic>
      <p:sp>
        <p:nvSpPr>
          <p:cNvPr id="15" name="Line 7"/>
          <p:cNvSpPr>
            <a:spLocks noChangeShapeType="1"/>
          </p:cNvSpPr>
          <p:nvPr userDrawn="1"/>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8" name="Text Box 8"/>
          <p:cNvSpPr txBox="1">
            <a:spLocks noChangeArrowheads="1"/>
          </p:cNvSpPr>
          <p:nvPr userDrawn="1"/>
        </p:nvSpPr>
        <p:spPr bwMode="auto">
          <a:xfrm>
            <a:off x="477900" y="6433200"/>
            <a:ext cx="139040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a:solidFill>
                  <a:schemeClr val="bg2"/>
                </a:solidFill>
              </a:rPr>
              <a:t>© Fraunhofer ISE</a:t>
            </a:r>
            <a:endParaRPr lang="de-DE" sz="800" b="1">
              <a:solidFill>
                <a:schemeClr val="bg2"/>
              </a:solidFill>
              <a:latin typeface="Frutiger LT Com 45 Light"/>
            </a:endParaRPr>
          </a:p>
        </p:txBody>
      </p:sp>
      <p:sp>
        <p:nvSpPr>
          <p:cNvPr id="16" name="SchutzklasseISE"/>
          <p:cNvSpPr txBox="1">
            <a:spLocks noChangeArrowheads="1"/>
          </p:cNvSpPr>
          <p:nvPr userDrawn="1"/>
        </p:nvSpPr>
        <p:spPr bwMode="auto">
          <a:xfrm>
            <a:off x="477900" y="6557688"/>
            <a:ext cx="360046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b="1">
                <a:solidFill>
                  <a:schemeClr val="bg2"/>
                </a:solidFill>
                <a:latin typeface="Frutiger LT Com 45 Light"/>
              </a:rPr>
              <a:t>FHG-SK: ISE-CONFIDENTIAL</a:t>
            </a:r>
          </a:p>
        </p:txBody>
      </p:sp>
      <p:sp>
        <p:nvSpPr>
          <p:cNvPr id="17" name="ConfidentialISE"/>
          <p:cNvSpPr txBox="1"/>
          <p:nvPr userDrawn="1"/>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Tree>
    <p:extLst>
      <p:ext uri="{BB962C8B-B14F-4D97-AF65-F5344CB8AC3E}">
        <p14:creationId xmlns:p14="http://schemas.microsoft.com/office/powerpoint/2010/main" val="359002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 1 Spalte">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3EB3F1D-68CC-4D42-88C6-FD851995773D}"/>
              </a:ext>
            </a:extLst>
          </p:cNvPr>
          <p:cNvGraphicFramePr>
            <a:graphicFrameLocks noChangeAspect="1"/>
          </p:cNvGraphicFramePr>
          <p:nvPr userDrawn="1">
            <p:custDataLst>
              <p:tags r:id="rId1"/>
            </p:custDataLst>
            <p:extLst>
              <p:ext uri="{D42A27DB-BD31-4B8C-83A1-F6EECF244321}">
                <p14:modId xmlns:p14="http://schemas.microsoft.com/office/powerpoint/2010/main" val="2299292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1" name="Objekt 10" hidden="1">
                        <a:extLst>
                          <a:ext uri="{FF2B5EF4-FFF2-40B4-BE49-F238E27FC236}">
                            <a16:creationId xmlns:a16="http://schemas.microsoft.com/office/drawing/2014/main" id="{73EB3F1D-68CC-4D42-88C6-FD85199577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Mastertitelformat bearbeiten</a:t>
            </a:r>
            <a:endParaRPr lang="en-US"/>
          </a:p>
        </p:txBody>
      </p:sp>
      <p:sp>
        <p:nvSpPr>
          <p:cNvPr id="5" name="Textplatzhalter 4">
            <a:extLst>
              <a:ext uri="{FF2B5EF4-FFF2-40B4-BE49-F238E27FC236}">
                <a16:creationId xmlns:a16="http://schemas.microsoft.com/office/drawing/2014/main" id="{08A281D1-4D07-42EA-89AA-EA4C03EDB004}"/>
              </a:ext>
            </a:extLst>
          </p:cNvPr>
          <p:cNvSpPr>
            <a:spLocks noGrp="1"/>
          </p:cNvSpPr>
          <p:nvPr>
            <p:ph type="body" sz="quarter" idx="13" hasCustomPrompt="1"/>
          </p:nvPr>
        </p:nvSpPr>
        <p:spPr>
          <a:xfrm>
            <a:off x="479425" y="778321"/>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7" name="Inhaltsplatzhalter 6">
            <a:extLst>
              <a:ext uri="{FF2B5EF4-FFF2-40B4-BE49-F238E27FC236}">
                <a16:creationId xmlns:a16="http://schemas.microsoft.com/office/drawing/2014/main" id="{B248F117-35B0-48AA-A219-3A65D069DFE8}"/>
              </a:ext>
            </a:extLst>
          </p:cNvPr>
          <p:cNvSpPr>
            <a:spLocks noGrp="1"/>
          </p:cNvSpPr>
          <p:nvPr>
            <p:ph sz="quarter" idx="14"/>
          </p:nvPr>
        </p:nvSpPr>
        <p:spPr>
          <a:xfrm>
            <a:off x="479425" y="1700213"/>
            <a:ext cx="11233149" cy="4284662"/>
          </a:xfrm>
        </p:spPr>
        <p:txBody>
          <a:bodyPr>
            <a:noAutofit/>
          </a:bodyPr>
          <a:lstStyle>
            <a:lvl1pPr>
              <a:defRPr sz="1600">
                <a:solidFill>
                  <a:schemeClr val="tx1"/>
                </a:solidFill>
                <a:latin typeface="+mn-lt"/>
              </a:defRPr>
            </a:lvl1pPr>
            <a:lvl2pPr>
              <a:defRPr sz="1600"/>
            </a:lvl2pPr>
            <a:lvl3pPr>
              <a:defRPr sz="1600"/>
            </a:lvl3pPr>
            <a:lvl4pPr>
              <a:defRPr sz="1600"/>
            </a:lvl4pPr>
            <a:lvl5pPr>
              <a:defRPr sz="1600"/>
            </a:lvl5pPr>
          </a:lstStyle>
          <a:p>
            <a:pPr lvl="3"/>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411601367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 with ISE Building">
    <p:spTree>
      <p:nvGrpSpPr>
        <p:cNvPr id="1" name=""/>
        <p:cNvGrpSpPr/>
        <p:nvPr/>
      </p:nvGrpSpPr>
      <p:grpSpPr>
        <a:xfrm>
          <a:off x="0" y="0"/>
          <a:ext cx="0" cy="0"/>
          <a:chOff x="0" y="0"/>
          <a:chExt cx="0" cy="0"/>
        </a:xfrm>
      </p:grpSpPr>
      <p:sp>
        <p:nvSpPr>
          <p:cNvPr id="8" name="Line 7"/>
          <p:cNvSpPr>
            <a:spLocks noChangeShapeType="1"/>
          </p:cNvSpPr>
          <p:nvPr userDrawn="1"/>
        </p:nvSpPr>
        <p:spPr bwMode="auto">
          <a:xfrm flipV="1">
            <a:off x="625701"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Rectangle 2"/>
          <p:cNvSpPr>
            <a:spLocks noGrp="1" noChangeArrowheads="1"/>
          </p:cNvSpPr>
          <p:nvPr>
            <p:ph type="ctrTitle" hasCustomPrompt="1"/>
          </p:nvPr>
        </p:nvSpPr>
        <p:spPr>
          <a:xfrm>
            <a:off x="477901" y="476823"/>
            <a:ext cx="11234612" cy="1008140"/>
          </a:xfrm>
          <a:noFill/>
        </p:spPr>
        <p:txBody>
          <a:bodyPr/>
          <a:lstStyle>
            <a:lvl1pPr marL="0" indent="0">
              <a:defRPr sz="3200" cap="all" baseline="0"/>
            </a:lvl1pPr>
          </a:lstStyle>
          <a:p>
            <a:pPr lvl="0"/>
            <a:r>
              <a:rPr lang="en-US" noProof="0"/>
              <a:t>Click to Edit title</a:t>
            </a:r>
          </a:p>
        </p:txBody>
      </p:sp>
      <p:sp>
        <p:nvSpPr>
          <p:cNvPr id="10" name="Rectangle 3"/>
          <p:cNvSpPr>
            <a:spLocks noGrp="1" noChangeArrowheads="1"/>
          </p:cNvSpPr>
          <p:nvPr>
            <p:ph type="subTitle" idx="1" hasCustomPrompt="1"/>
          </p:nvPr>
        </p:nvSpPr>
        <p:spPr>
          <a:xfrm>
            <a:off x="477901" y="1773238"/>
            <a:ext cx="11234611" cy="647622"/>
          </a:xfrm>
        </p:spPr>
        <p:txBody>
          <a:bodyPr/>
          <a:lstStyle>
            <a:lvl1pPr marL="0" indent="0">
              <a:buNone/>
              <a:defRPr baseline="0"/>
            </a:lvl1pPr>
          </a:lstStyle>
          <a:p>
            <a:pPr lvl="0"/>
            <a:r>
              <a:rPr lang="en-US" noProof="0"/>
              <a:t>Click to edit subtitle</a:t>
            </a:r>
          </a:p>
        </p:txBody>
      </p:sp>
      <p:sp>
        <p:nvSpPr>
          <p:cNvPr id="12"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3" name="Line 13"/>
          <p:cNvSpPr>
            <a:spLocks noChangeShapeType="1"/>
          </p:cNvSpPr>
          <p:nvPr userDrawn="1"/>
        </p:nvSpPr>
        <p:spPr bwMode="auto">
          <a:xfrm>
            <a:off x="477901" y="249287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3" name="Textplatzhalter 2"/>
          <p:cNvSpPr>
            <a:spLocks noGrp="1"/>
          </p:cNvSpPr>
          <p:nvPr>
            <p:ph type="body" sz="quarter" idx="11" hasCustomPrompt="1"/>
          </p:nvPr>
        </p:nvSpPr>
        <p:spPr>
          <a:xfrm>
            <a:off x="6384077" y="2708920"/>
            <a:ext cx="5328436" cy="3312468"/>
          </a:xfrm>
        </p:spPr>
        <p:txBody>
          <a:bodyPr/>
          <a:lstStyle>
            <a:lvl1pPr marL="0" indent="0">
              <a:buNone/>
              <a:defRPr baseline="0"/>
            </a:lvl1pPr>
            <a:lvl2pPr marL="360000" indent="0">
              <a:buNone/>
              <a:defRPr/>
            </a:lvl2pPr>
            <a:lvl3pPr marL="720000" indent="0">
              <a:buNone/>
              <a:defRPr/>
            </a:lvl3pPr>
            <a:lvl4pPr marL="1080000" indent="0">
              <a:buNone/>
              <a:defRPr/>
            </a:lvl4pPr>
            <a:lvl5pPr marL="1440000" indent="0">
              <a:buNone/>
              <a:defRPr/>
            </a:lvl5pPr>
          </a:lstStyle>
          <a:p>
            <a:pPr lvl="0"/>
            <a:r>
              <a:rPr lang="en-US" noProof="0"/>
              <a:t>Click to insert text</a:t>
            </a:r>
          </a:p>
        </p:txBody>
      </p:sp>
      <p:pic>
        <p:nvPicPr>
          <p:cNvPr id="14" name="Grafik 13"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691" y="6300000"/>
            <a:ext cx="1417822" cy="388152"/>
          </a:xfrm>
          <a:prstGeom prst="rect">
            <a:avLst/>
          </a:prstGeom>
        </p:spPr>
      </p:pic>
      <p:sp>
        <p:nvSpPr>
          <p:cNvPr id="16" name="Line 7"/>
          <p:cNvSpPr>
            <a:spLocks noChangeShapeType="1"/>
          </p:cNvSpPr>
          <p:nvPr userDrawn="1"/>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grpSp>
        <p:nvGrpSpPr>
          <p:cNvPr id="4" name="Gruppieren 3"/>
          <p:cNvGrpSpPr/>
          <p:nvPr userDrawn="1"/>
        </p:nvGrpSpPr>
        <p:grpSpPr>
          <a:xfrm>
            <a:off x="477901" y="2701290"/>
            <a:ext cx="5464710" cy="3366592"/>
            <a:chOff x="477838" y="2701290"/>
            <a:chExt cx="5463999" cy="3366592"/>
          </a:xfrm>
        </p:grpSpPr>
        <p:pic>
          <p:nvPicPr>
            <p:cNvPr id="18" name="Grafik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414" t="18452" b="1328"/>
            <a:stretch/>
          </p:blipFill>
          <p:spPr>
            <a:xfrm>
              <a:off x="477838" y="2701290"/>
              <a:ext cx="5387706" cy="3320098"/>
            </a:xfrm>
            <a:prstGeom prst="rect">
              <a:avLst/>
            </a:prstGeom>
          </p:spPr>
        </p:pic>
        <p:sp>
          <p:nvSpPr>
            <p:cNvPr id="2" name="Rechteck 1"/>
            <p:cNvSpPr/>
            <p:nvPr userDrawn="1"/>
          </p:nvSpPr>
          <p:spPr>
            <a:xfrm>
              <a:off x="4064400" y="5852438"/>
              <a:ext cx="1877437" cy="215444"/>
            </a:xfrm>
            <a:prstGeom prst="rect">
              <a:avLst/>
            </a:prstGeom>
          </p:spPr>
          <p:txBody>
            <a:bodyPr wrap="none">
              <a:spAutoFit/>
            </a:bodyPr>
            <a:lstStyle/>
            <a:p>
              <a:pPr algn="r"/>
              <a:r>
                <a:rPr lang="de-DE" sz="800"/>
                <a:t>©Fraunhofer ISE/Foto: Guido Kirsch</a:t>
              </a:r>
              <a:endParaRPr lang="en-US" sz="800"/>
            </a:p>
          </p:txBody>
        </p:sp>
      </p:grpSp>
      <p:sp>
        <p:nvSpPr>
          <p:cNvPr id="19" name="Text Box 8"/>
          <p:cNvSpPr txBox="1">
            <a:spLocks noChangeArrowheads="1"/>
          </p:cNvSpPr>
          <p:nvPr userDrawn="1"/>
        </p:nvSpPr>
        <p:spPr bwMode="auto">
          <a:xfrm>
            <a:off x="477900" y="6433200"/>
            <a:ext cx="139040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a:solidFill>
                  <a:schemeClr val="bg2"/>
                </a:solidFill>
              </a:rPr>
              <a:t>© Fraunhofer ISE</a:t>
            </a:r>
            <a:endParaRPr lang="de-DE" sz="800" b="1">
              <a:solidFill>
                <a:schemeClr val="bg2"/>
              </a:solidFill>
              <a:latin typeface="Frutiger LT Com 45 Light"/>
            </a:endParaRPr>
          </a:p>
        </p:txBody>
      </p:sp>
      <p:sp>
        <p:nvSpPr>
          <p:cNvPr id="17" name="SchutzklasseISE"/>
          <p:cNvSpPr txBox="1">
            <a:spLocks noChangeArrowheads="1"/>
          </p:cNvSpPr>
          <p:nvPr userDrawn="1"/>
        </p:nvSpPr>
        <p:spPr bwMode="auto">
          <a:xfrm>
            <a:off x="477900" y="6557688"/>
            <a:ext cx="360046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b="1">
                <a:solidFill>
                  <a:schemeClr val="bg2"/>
                </a:solidFill>
                <a:latin typeface="Frutiger LT Com 45 Light"/>
              </a:rPr>
              <a:t>FHG-SK: ISE-CONFIDENTIAL</a:t>
            </a:r>
          </a:p>
        </p:txBody>
      </p:sp>
      <p:sp>
        <p:nvSpPr>
          <p:cNvPr id="21" name="ConfidentialISE"/>
          <p:cNvSpPr txBox="1"/>
          <p:nvPr userDrawn="1"/>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Tree>
    <p:extLst>
      <p:ext uri="{BB962C8B-B14F-4D97-AF65-F5344CB8AC3E}">
        <p14:creationId xmlns:p14="http://schemas.microsoft.com/office/powerpoint/2010/main" val="2891123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hasCustomPrompt="1"/>
          </p:nvPr>
        </p:nvSpPr>
        <p:spPr>
          <a:xfrm>
            <a:off x="477901" y="476823"/>
            <a:ext cx="11233462" cy="1007908"/>
          </a:xfrm>
        </p:spPr>
        <p:txBody>
          <a:bodyPr/>
          <a:lstStyle>
            <a:lvl1pPr marL="0" indent="0">
              <a:defRPr sz="3200" cap="all" baseline="0"/>
            </a:lvl1pPr>
          </a:lstStyle>
          <a:p>
            <a:pPr lvl="0"/>
            <a:r>
              <a:rPr lang="en-US" noProof="0"/>
              <a:t>AGENDA/Click to edit text</a:t>
            </a:r>
          </a:p>
        </p:txBody>
      </p:sp>
      <p:sp>
        <p:nvSpPr>
          <p:cNvPr id="6" name="Textplatzhalter 2"/>
          <p:cNvSpPr>
            <a:spLocks noGrp="1"/>
          </p:cNvSpPr>
          <p:nvPr>
            <p:ph type="body" sz="quarter" idx="10" hasCustomPrompt="1"/>
          </p:nvPr>
        </p:nvSpPr>
        <p:spPr>
          <a:xfrm>
            <a:off x="477899" y="1773238"/>
            <a:ext cx="11233462" cy="4248150"/>
          </a:xfrm>
        </p:spPr>
        <p:txBody>
          <a:bodyPr/>
          <a:lstStyle>
            <a:lvl1pPr marL="360000" indent="-360000">
              <a:buFont typeface="Wingdings" pitchFamily="2" charset="2"/>
              <a:buChar char="n"/>
              <a:defRPr baseline="0"/>
            </a:lvl1pPr>
            <a:lvl2pPr marL="720000" indent="-360000">
              <a:buFont typeface="Wingdings" pitchFamily="2" charset="2"/>
              <a:buChar char="n"/>
              <a:defRPr baseline="0"/>
            </a:lvl2pPr>
            <a:lvl3pPr marL="1080000">
              <a:defRPr baseline="0"/>
            </a:lvl3pPr>
            <a:lvl4pPr marL="1440000">
              <a:defRPr baseline="0"/>
            </a:lvl4pPr>
            <a:lvl5pPr marL="1800000" indent="-360000">
              <a:defRPr baseline="0"/>
            </a:lvl5pPr>
          </a:lstStyle>
          <a:p>
            <a:pPr lvl="0"/>
            <a:r>
              <a:rPr lang="en-US" noProof="0"/>
              <a:t>Click to insert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Line 13"/>
          <p:cNvSpPr>
            <a:spLocks noChangeShapeType="1"/>
          </p:cNvSpPr>
          <p:nvPr userDrawn="1"/>
        </p:nvSpPr>
        <p:spPr bwMode="auto">
          <a:xfrm>
            <a:off x="477901" y="155880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Tree>
    <p:extLst>
      <p:ext uri="{BB962C8B-B14F-4D97-AF65-F5344CB8AC3E}">
        <p14:creationId xmlns:p14="http://schemas.microsoft.com/office/powerpoint/2010/main" val="2873663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01_Standar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7901" y="334800"/>
            <a:ext cx="11234612" cy="369332"/>
          </a:xfrm>
        </p:spPr>
        <p:txBody>
          <a:bodyPr wrap="square">
            <a:spAutoFit/>
          </a:bodyPr>
          <a:lstStyle>
            <a:lvl1pPr marL="0" indent="0" defTabSz="504000">
              <a:defRPr baseline="0"/>
            </a:lvl1pPr>
          </a:lstStyle>
          <a:p>
            <a:r>
              <a:rPr lang="de-DE"/>
              <a:t>Click </a:t>
            </a:r>
            <a:r>
              <a:rPr lang="de-DE" err="1"/>
              <a:t>to</a:t>
            </a:r>
            <a:r>
              <a:rPr lang="de-DE"/>
              <a:t> </a:t>
            </a:r>
            <a:r>
              <a:rPr lang="de-DE" err="1"/>
              <a:t>edit</a:t>
            </a:r>
            <a:r>
              <a:rPr lang="de-DE"/>
              <a:t> title</a:t>
            </a:r>
          </a:p>
        </p:txBody>
      </p:sp>
      <p:sp>
        <p:nvSpPr>
          <p:cNvPr id="3" name="Inhaltsplatzhalter 2"/>
          <p:cNvSpPr>
            <a:spLocks noGrp="1"/>
          </p:cNvSpPr>
          <p:nvPr>
            <p:ph idx="1" hasCustomPrompt="1"/>
          </p:nvPr>
        </p:nvSpPr>
        <p:spPr>
          <a:xfrm>
            <a:off x="477901" y="1773238"/>
            <a:ext cx="11234611" cy="4248150"/>
          </a:xfrm>
        </p:spPr>
        <p:txBody>
          <a:bodyPr/>
          <a:lstStyle>
            <a:lvl1pPr>
              <a:defRPr baseline="0"/>
            </a:lvl1pPr>
            <a:lvl2pPr>
              <a:defRPr baseline="0"/>
            </a:lvl2pPr>
            <a:lvl3pPr>
              <a:defRPr baseline="0"/>
            </a:lvl3pPr>
            <a:lvl4pPr>
              <a:defRPr baseline="0"/>
            </a:lvl4pPr>
            <a:lvl5pPr>
              <a:defRPr baseline="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9487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2_Standar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7901" y="334800"/>
            <a:ext cx="11234612" cy="369332"/>
          </a:xfrm>
        </p:spPr>
        <p:txBody>
          <a:bodyPr wrap="square">
            <a:spAutoFit/>
          </a:bodyPr>
          <a:lstStyle>
            <a:lvl1pPr marL="0" indent="0" defTabSz="504000">
              <a:defRPr baseline="0"/>
            </a:lvl1pPr>
          </a:lstStyle>
          <a:p>
            <a:r>
              <a:rPr lang="de-DE"/>
              <a:t>Click </a:t>
            </a:r>
            <a:r>
              <a:rPr lang="de-DE" err="1"/>
              <a:t>to</a:t>
            </a:r>
            <a:r>
              <a:rPr lang="de-DE"/>
              <a:t> </a:t>
            </a:r>
            <a:r>
              <a:rPr lang="de-DE" err="1"/>
              <a:t>edit</a:t>
            </a:r>
            <a:r>
              <a:rPr lang="de-DE"/>
              <a:t> title</a:t>
            </a:r>
          </a:p>
        </p:txBody>
      </p:sp>
      <p:sp>
        <p:nvSpPr>
          <p:cNvPr id="3" name="Inhaltsplatzhalter 2"/>
          <p:cNvSpPr>
            <a:spLocks noGrp="1"/>
          </p:cNvSpPr>
          <p:nvPr>
            <p:ph idx="1" hasCustomPrompt="1"/>
          </p:nvPr>
        </p:nvSpPr>
        <p:spPr>
          <a:xfrm>
            <a:off x="477901" y="1773238"/>
            <a:ext cx="5330030" cy="4248150"/>
          </a:xfrm>
        </p:spPr>
        <p:txBody>
          <a:bodyPr/>
          <a:lstStyle>
            <a:lvl1pPr>
              <a:defRPr baseline="0"/>
            </a:lvl1pPr>
            <a:lvl2pPr>
              <a:defRPr baseline="0"/>
            </a:lvl2pPr>
            <a:lvl3pPr>
              <a:defRPr baseline="0"/>
            </a:lvl3pPr>
            <a:lvl4pPr>
              <a:defRPr baseline="0"/>
            </a:lvl4pPr>
            <a:lvl5pPr>
              <a:defRPr baseline="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Inhaltsplatzhalter 2"/>
          <p:cNvSpPr>
            <a:spLocks noGrp="1"/>
          </p:cNvSpPr>
          <p:nvPr>
            <p:ph idx="10" hasCustomPrompt="1"/>
          </p:nvPr>
        </p:nvSpPr>
        <p:spPr>
          <a:xfrm>
            <a:off x="6383325" y="1773138"/>
            <a:ext cx="5330030" cy="4248150"/>
          </a:xfrm>
        </p:spPr>
        <p:txBody>
          <a:bodyPr/>
          <a:lstStyle>
            <a:lvl1pPr>
              <a:defRPr baseline="0"/>
            </a:lvl1pPr>
            <a:lvl2pPr>
              <a:defRPr baseline="0"/>
            </a:lvl2pPr>
            <a:lvl3pPr>
              <a:defRPr baseline="0"/>
            </a:lvl3pPr>
            <a:lvl4pPr>
              <a:defRPr baseline="0"/>
            </a:lvl4pPr>
            <a:lvl5pPr>
              <a:defRPr baseline="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19786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183194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02_Inhalt">
    <p:spTree>
      <p:nvGrpSpPr>
        <p:cNvPr id="1" name=""/>
        <p:cNvGrpSpPr/>
        <p:nvPr/>
      </p:nvGrpSpPr>
      <p:grpSpPr>
        <a:xfrm>
          <a:off x="0" y="0"/>
          <a:ext cx="0" cy="0"/>
          <a:chOff x="0" y="0"/>
          <a:chExt cx="0" cy="0"/>
        </a:xfrm>
      </p:grpSpPr>
      <p:sp>
        <p:nvSpPr>
          <p:cNvPr id="2" name="Titel 1"/>
          <p:cNvSpPr>
            <a:spLocks noGrp="1"/>
          </p:cNvSpPr>
          <p:nvPr>
            <p:ph type="title"/>
          </p:nvPr>
        </p:nvSpPr>
        <p:spPr>
          <a:xfrm>
            <a:off x="477901" y="334800"/>
            <a:ext cx="11234612"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477901" y="1773238"/>
            <a:ext cx="533003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2"/>
          <p:cNvSpPr>
            <a:spLocks noGrp="1"/>
          </p:cNvSpPr>
          <p:nvPr>
            <p:ph idx="10"/>
          </p:nvPr>
        </p:nvSpPr>
        <p:spPr>
          <a:xfrm>
            <a:off x="6383325" y="1773138"/>
            <a:ext cx="533003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92960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8" name="Line 7"/>
          <p:cNvSpPr>
            <a:spLocks noChangeShapeType="1"/>
          </p:cNvSpPr>
          <p:nvPr userDrawn="1"/>
        </p:nvSpPr>
        <p:spPr bwMode="auto">
          <a:xfrm flipV="1">
            <a:off x="625701"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Rectangle 2"/>
          <p:cNvSpPr>
            <a:spLocks noGrp="1" noChangeArrowheads="1"/>
          </p:cNvSpPr>
          <p:nvPr>
            <p:ph type="ctrTitle"/>
          </p:nvPr>
        </p:nvSpPr>
        <p:spPr>
          <a:xfrm>
            <a:off x="477901" y="476823"/>
            <a:ext cx="11234612" cy="1008140"/>
          </a:xfrm>
          <a:noFill/>
        </p:spPr>
        <p:txBody>
          <a:bodyPr/>
          <a:lstStyle>
            <a:lvl1pPr marL="0" indent="0">
              <a:defRPr sz="3200" cap="all" baseline="0"/>
            </a:lvl1pPr>
          </a:lstStyle>
          <a:p>
            <a:pPr lvl="0"/>
            <a:r>
              <a:rPr lang="de-DE" noProof="0"/>
              <a:t>Titelmasterformat durch Klicken bearbeiten</a:t>
            </a:r>
          </a:p>
        </p:txBody>
      </p:sp>
      <p:sp>
        <p:nvSpPr>
          <p:cNvPr id="10" name="Rectangle 3"/>
          <p:cNvSpPr>
            <a:spLocks noGrp="1" noChangeArrowheads="1"/>
          </p:cNvSpPr>
          <p:nvPr>
            <p:ph type="subTitle" idx="1"/>
          </p:nvPr>
        </p:nvSpPr>
        <p:spPr>
          <a:xfrm>
            <a:off x="477901" y="1773238"/>
            <a:ext cx="11234611" cy="647622"/>
          </a:xfrm>
        </p:spPr>
        <p:txBody>
          <a:bodyPr/>
          <a:lstStyle>
            <a:lvl1pPr marL="0" indent="0">
              <a:buNone/>
              <a:defRPr/>
            </a:lvl1pPr>
          </a:lstStyle>
          <a:p>
            <a:pPr lvl="0"/>
            <a:r>
              <a:rPr lang="de-DE" noProof="0"/>
              <a:t>Formatvorlage des Untertitelmasters durch Klicken bearbeiten</a:t>
            </a:r>
          </a:p>
        </p:txBody>
      </p:sp>
      <p:sp>
        <p:nvSpPr>
          <p:cNvPr id="4" name="Rechteck 3"/>
          <p:cNvSpPr/>
          <p:nvPr userDrawn="1"/>
        </p:nvSpPr>
        <p:spPr bwMode="auto">
          <a:xfrm>
            <a:off x="9360453" y="6237390"/>
            <a:ext cx="2496347" cy="540000"/>
          </a:xfrm>
          <a:prstGeom prst="rect">
            <a:avLst/>
          </a:prstGeom>
          <a:solidFill>
            <a:schemeClr val="bg1"/>
          </a:solidFill>
          <a:ln w="0">
            <a:solidFill>
              <a:schemeClr val="bg1">
                <a:alpha val="0"/>
              </a:schemeClr>
            </a:solidFill>
            <a:round/>
            <a:headEnd type="arrow" w="med" len="med"/>
            <a:tailEnd type="none" w="med" len="med"/>
          </a:ln>
          <a:effectLst/>
        </p:spPr>
        <p:txBody>
          <a:bodyPr rtlCol="0" anchor="ctr"/>
          <a:lstStyle/>
          <a:p>
            <a:pPr algn="ctr"/>
            <a:endParaRPr lang="de-DE" sz="1800"/>
          </a:p>
        </p:txBody>
      </p:sp>
      <p:sp>
        <p:nvSpPr>
          <p:cNvPr id="12"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3" name="Line 13"/>
          <p:cNvSpPr>
            <a:spLocks noChangeShapeType="1"/>
          </p:cNvSpPr>
          <p:nvPr userDrawn="1"/>
        </p:nvSpPr>
        <p:spPr bwMode="auto">
          <a:xfrm>
            <a:off x="477901" y="249287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4" name="Rechteck 13" descr="valid_FHG_layout_1"/>
          <p:cNvSpPr/>
          <p:nvPr userDrawn="1"/>
        </p:nvSpPr>
        <p:spPr bwMode="auto">
          <a:xfrm>
            <a:off x="6384077" y="6957491"/>
            <a:ext cx="5807923" cy="396055"/>
          </a:xfrm>
          <a:prstGeom prst="rect">
            <a:avLst/>
          </a:prstGeom>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r>
              <a:rPr lang="de-DE" sz="900">
                <a:solidFill>
                  <a:schemeClr val="tx2"/>
                </a:solidFill>
              </a:rPr>
              <a:t>Diesen Kasten nicht löschen (ist für die Funktion der Folie wichtig)</a:t>
            </a:r>
          </a:p>
        </p:txBody>
      </p:sp>
      <p:pic>
        <p:nvPicPr>
          <p:cNvPr id="3" name="Grafik 2" descr="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5421" y="3429001"/>
            <a:ext cx="4321162" cy="1182989"/>
          </a:xfrm>
          <a:prstGeom prst="rect">
            <a:avLst/>
          </a:prstGeom>
        </p:spPr>
      </p:pic>
      <p:sp>
        <p:nvSpPr>
          <p:cNvPr id="15" name="Line 7"/>
          <p:cNvSpPr>
            <a:spLocks noChangeShapeType="1"/>
          </p:cNvSpPr>
          <p:nvPr userDrawn="1"/>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7" name="ConfidentialISE" hidden="1"/>
          <p:cNvSpPr txBox="1"/>
          <p:nvPr userDrawn="1"/>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Tree>
    <p:extLst>
      <p:ext uri="{BB962C8B-B14F-4D97-AF65-F5344CB8AC3E}">
        <p14:creationId xmlns:p14="http://schemas.microsoft.com/office/powerpoint/2010/main" val="1579463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8" name="Line 7"/>
          <p:cNvSpPr>
            <a:spLocks noChangeShapeType="1"/>
          </p:cNvSpPr>
          <p:nvPr userDrawn="1"/>
        </p:nvSpPr>
        <p:spPr bwMode="auto">
          <a:xfrm flipV="1">
            <a:off x="625701"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Rectangle 2"/>
          <p:cNvSpPr>
            <a:spLocks noGrp="1" noChangeArrowheads="1"/>
          </p:cNvSpPr>
          <p:nvPr>
            <p:ph type="ctrTitle"/>
          </p:nvPr>
        </p:nvSpPr>
        <p:spPr>
          <a:xfrm>
            <a:off x="477901" y="476823"/>
            <a:ext cx="11234612" cy="1008140"/>
          </a:xfrm>
          <a:noFill/>
        </p:spPr>
        <p:txBody>
          <a:bodyPr/>
          <a:lstStyle>
            <a:lvl1pPr marL="0" indent="0">
              <a:defRPr sz="3200" cap="all" baseline="0"/>
            </a:lvl1pPr>
          </a:lstStyle>
          <a:p>
            <a:pPr lvl="0"/>
            <a:r>
              <a:rPr lang="de-DE" noProof="0"/>
              <a:t>Titelmasterformat durch Klicken bearbeiten</a:t>
            </a:r>
          </a:p>
        </p:txBody>
      </p:sp>
      <p:sp>
        <p:nvSpPr>
          <p:cNvPr id="10" name="Rectangle 3"/>
          <p:cNvSpPr>
            <a:spLocks noGrp="1" noChangeArrowheads="1"/>
          </p:cNvSpPr>
          <p:nvPr>
            <p:ph type="subTitle" idx="1"/>
          </p:nvPr>
        </p:nvSpPr>
        <p:spPr>
          <a:xfrm>
            <a:off x="477901" y="1773238"/>
            <a:ext cx="11234611" cy="647622"/>
          </a:xfrm>
        </p:spPr>
        <p:txBody>
          <a:bodyPr/>
          <a:lstStyle>
            <a:lvl1pPr marL="0" indent="0">
              <a:buNone/>
              <a:defRPr/>
            </a:lvl1pPr>
          </a:lstStyle>
          <a:p>
            <a:pPr lvl="0"/>
            <a:r>
              <a:rPr lang="de-DE" noProof="0"/>
              <a:t>Formatvorlage des Untertitelmasters durch Klicken bearbeiten</a:t>
            </a:r>
          </a:p>
        </p:txBody>
      </p:sp>
      <p:sp>
        <p:nvSpPr>
          <p:cNvPr id="12"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3" name="Line 13"/>
          <p:cNvSpPr>
            <a:spLocks noChangeShapeType="1"/>
          </p:cNvSpPr>
          <p:nvPr userDrawn="1"/>
        </p:nvSpPr>
        <p:spPr bwMode="auto">
          <a:xfrm>
            <a:off x="477901" y="249287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3" name="Textplatzhalter 2"/>
          <p:cNvSpPr>
            <a:spLocks noGrp="1"/>
          </p:cNvSpPr>
          <p:nvPr>
            <p:ph type="body" sz="quarter" idx="11"/>
          </p:nvPr>
        </p:nvSpPr>
        <p:spPr>
          <a:xfrm>
            <a:off x="6384077" y="2708920"/>
            <a:ext cx="5328436" cy="3312468"/>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pPr lvl="0"/>
            <a:r>
              <a:rPr lang="de-DE"/>
              <a:t>Textmasterformat bearbeiten</a:t>
            </a:r>
          </a:p>
        </p:txBody>
      </p:sp>
      <p:pic>
        <p:nvPicPr>
          <p:cNvPr id="14" name="Grafik 13"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691" y="6300000"/>
            <a:ext cx="1417822" cy="388152"/>
          </a:xfrm>
          <a:prstGeom prst="rect">
            <a:avLst/>
          </a:prstGeom>
        </p:spPr>
      </p:pic>
      <p:sp>
        <p:nvSpPr>
          <p:cNvPr id="16" name="Line 7"/>
          <p:cNvSpPr>
            <a:spLocks noChangeShapeType="1"/>
          </p:cNvSpPr>
          <p:nvPr userDrawn="1"/>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grpSp>
        <p:nvGrpSpPr>
          <p:cNvPr id="4" name="Gruppieren 3"/>
          <p:cNvGrpSpPr/>
          <p:nvPr userDrawn="1"/>
        </p:nvGrpSpPr>
        <p:grpSpPr>
          <a:xfrm>
            <a:off x="477900" y="2701290"/>
            <a:ext cx="5465787" cy="3366592"/>
            <a:chOff x="477838" y="2701290"/>
            <a:chExt cx="5465076" cy="3366592"/>
          </a:xfrm>
        </p:grpSpPr>
        <p:pic>
          <p:nvPicPr>
            <p:cNvPr id="18" name="Grafik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414" t="18452" b="1328"/>
            <a:stretch/>
          </p:blipFill>
          <p:spPr>
            <a:xfrm>
              <a:off x="477838" y="2701290"/>
              <a:ext cx="5387706" cy="3320098"/>
            </a:xfrm>
            <a:prstGeom prst="rect">
              <a:avLst/>
            </a:prstGeom>
          </p:spPr>
        </p:pic>
        <p:sp>
          <p:nvSpPr>
            <p:cNvPr id="2" name="Rechteck 1"/>
            <p:cNvSpPr/>
            <p:nvPr userDrawn="1"/>
          </p:nvSpPr>
          <p:spPr>
            <a:xfrm>
              <a:off x="4065477" y="5852438"/>
              <a:ext cx="1877437" cy="215444"/>
            </a:xfrm>
            <a:prstGeom prst="rect">
              <a:avLst/>
            </a:prstGeom>
          </p:spPr>
          <p:txBody>
            <a:bodyPr wrap="none">
              <a:spAutoFit/>
            </a:bodyPr>
            <a:lstStyle/>
            <a:p>
              <a:pPr algn="r"/>
              <a:r>
                <a:rPr lang="de-DE" sz="800"/>
                <a:t>©Fraunhofer ISE/Foto: Guido Kirsch</a:t>
              </a:r>
              <a:endParaRPr lang="en-US" sz="800"/>
            </a:p>
          </p:txBody>
        </p:sp>
      </p:grpSp>
      <p:sp>
        <p:nvSpPr>
          <p:cNvPr id="20" name="ConfidentialISE" hidden="1"/>
          <p:cNvSpPr txBox="1"/>
          <p:nvPr userDrawn="1"/>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Tree>
    <p:extLst>
      <p:ext uri="{BB962C8B-B14F-4D97-AF65-F5344CB8AC3E}">
        <p14:creationId xmlns:p14="http://schemas.microsoft.com/office/powerpoint/2010/main" val="2065395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477901" y="476823"/>
            <a:ext cx="11233462" cy="1007908"/>
          </a:xfrm>
        </p:spPr>
        <p:txBody>
          <a:bodyPr/>
          <a:lstStyle>
            <a:lvl1pPr marL="0" indent="0">
              <a:defRPr sz="3200" cap="all" baseline="0"/>
            </a:lvl1pPr>
          </a:lstStyle>
          <a:p>
            <a:pPr lvl="0"/>
            <a:r>
              <a:rPr lang="de-DE" noProof="0"/>
              <a:t>Titelmasterformat durch Klicken bearbeiten</a:t>
            </a:r>
          </a:p>
        </p:txBody>
      </p:sp>
      <p:sp>
        <p:nvSpPr>
          <p:cNvPr id="6" name="Textplatzhalter 2"/>
          <p:cNvSpPr>
            <a:spLocks noGrp="1"/>
          </p:cNvSpPr>
          <p:nvPr>
            <p:ph type="body" sz="quarter" idx="10"/>
          </p:nvPr>
        </p:nvSpPr>
        <p:spPr>
          <a:xfrm>
            <a:off x="477899" y="1773238"/>
            <a:ext cx="11233462"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12"/>
          <p:cNvSpPr>
            <a:spLocks noChangeShapeType="1"/>
          </p:cNvSpPr>
          <p:nvPr userDrawn="1"/>
        </p:nvSpPr>
        <p:spPr bwMode="auto">
          <a:xfrm flipV="1">
            <a:off x="477900" y="404813"/>
            <a:ext cx="11234612"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Line 13"/>
          <p:cNvSpPr>
            <a:spLocks noChangeShapeType="1"/>
          </p:cNvSpPr>
          <p:nvPr userDrawn="1"/>
        </p:nvSpPr>
        <p:spPr bwMode="auto">
          <a:xfrm>
            <a:off x="477901" y="1558800"/>
            <a:ext cx="11234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Tree>
    <p:extLst>
      <p:ext uri="{BB962C8B-B14F-4D97-AF65-F5344CB8AC3E}">
        <p14:creationId xmlns:p14="http://schemas.microsoft.com/office/powerpoint/2010/main" val="340280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01_Inhalt">
    <p:spTree>
      <p:nvGrpSpPr>
        <p:cNvPr id="1" name=""/>
        <p:cNvGrpSpPr/>
        <p:nvPr/>
      </p:nvGrpSpPr>
      <p:grpSpPr>
        <a:xfrm>
          <a:off x="0" y="0"/>
          <a:ext cx="0" cy="0"/>
          <a:chOff x="0" y="0"/>
          <a:chExt cx="0" cy="0"/>
        </a:xfrm>
      </p:grpSpPr>
      <p:sp>
        <p:nvSpPr>
          <p:cNvPr id="2" name="Titel 1"/>
          <p:cNvSpPr>
            <a:spLocks noGrp="1"/>
          </p:cNvSpPr>
          <p:nvPr>
            <p:ph type="title"/>
          </p:nvPr>
        </p:nvSpPr>
        <p:spPr>
          <a:xfrm>
            <a:off x="477901" y="334800"/>
            <a:ext cx="11234612" cy="369332"/>
          </a:xfrm>
        </p:spPr>
        <p:txBody>
          <a:bodyPr wrap="square">
            <a:spAutoFit/>
          </a:bodyPr>
          <a:lstStyle>
            <a:lvl1pPr marL="0" indent="0" defTabSz="504000">
              <a:defRPr/>
            </a:lvl1pPr>
          </a:lstStyle>
          <a:p>
            <a:r>
              <a:rPr lang="de-DE"/>
              <a:t>Titelmasterformat durch Klicken bearbeiten</a:t>
            </a:r>
          </a:p>
        </p:txBody>
      </p:sp>
      <p:sp>
        <p:nvSpPr>
          <p:cNvPr id="3" name="Inhaltsplatzhalter 2"/>
          <p:cNvSpPr>
            <a:spLocks noGrp="1"/>
          </p:cNvSpPr>
          <p:nvPr>
            <p:ph idx="1"/>
          </p:nvPr>
        </p:nvSpPr>
        <p:spPr>
          <a:xfrm>
            <a:off x="477901" y="1773238"/>
            <a:ext cx="11234611"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2685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halt – 2 Spalten für Text, Graphik, Bil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174C6A4-3B89-4478-A08C-B54D082B3842}"/>
              </a:ext>
            </a:extLst>
          </p:cNvPr>
          <p:cNvGraphicFramePr>
            <a:graphicFrameLocks noChangeAspect="1"/>
          </p:cNvGraphicFramePr>
          <p:nvPr userDrawn="1">
            <p:custDataLst>
              <p:tags r:id="rId1"/>
            </p:custDataLst>
            <p:extLst>
              <p:ext uri="{D42A27DB-BD31-4B8C-83A1-F6EECF244321}">
                <p14:modId xmlns:p14="http://schemas.microsoft.com/office/powerpoint/2010/main" val="2514414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2174C6A4-3B89-4478-A08C-B54D082B38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itel 1">
            <a:extLst>
              <a:ext uri="{FF2B5EF4-FFF2-40B4-BE49-F238E27FC236}">
                <a16:creationId xmlns:a16="http://schemas.microsoft.com/office/drawing/2014/main" id="{E9BD32A3-F18D-4FDD-9E16-0F75E87BF509}"/>
              </a:ext>
            </a:extLst>
          </p:cNvPr>
          <p:cNvSpPr>
            <a:spLocks noGrp="1"/>
          </p:cNvSpPr>
          <p:nvPr>
            <p:ph type="title"/>
          </p:nvPr>
        </p:nvSpPr>
        <p:spPr>
          <a:xfrm>
            <a:off x="479425" y="395588"/>
            <a:ext cx="11233150" cy="382733"/>
          </a:xfrm>
        </p:spPr>
        <p:txBody>
          <a:bodyPr vert="horz"/>
          <a:lstStyle/>
          <a:p>
            <a:r>
              <a:rPr lang="de-DE"/>
              <a:t>Mastertitelformat bearbeiten</a:t>
            </a:r>
            <a:endParaRPr lang="en-US"/>
          </a:p>
        </p:txBody>
      </p:sp>
      <p:sp>
        <p:nvSpPr>
          <p:cNvPr id="13" name="Textplatzhalter 4">
            <a:extLst>
              <a:ext uri="{FF2B5EF4-FFF2-40B4-BE49-F238E27FC236}">
                <a16:creationId xmlns:a16="http://schemas.microsoft.com/office/drawing/2014/main" id="{E74C4020-1751-4C46-A309-943778CAAECA}"/>
              </a:ext>
            </a:extLst>
          </p:cNvPr>
          <p:cNvSpPr>
            <a:spLocks noGrp="1"/>
          </p:cNvSpPr>
          <p:nvPr>
            <p:ph type="body" sz="quarter" idx="19" hasCustomPrompt="1"/>
          </p:nvPr>
        </p:nvSpPr>
        <p:spPr>
          <a:xfrm>
            <a:off x="479425" y="778321"/>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3" name="Inhaltsplatzhalter 2">
            <a:extLst>
              <a:ext uri="{FF2B5EF4-FFF2-40B4-BE49-F238E27FC236}">
                <a16:creationId xmlns:a16="http://schemas.microsoft.com/office/drawing/2014/main" id="{9C6AAB8C-4EA4-4175-89E9-1AFFB408B2DA}"/>
              </a:ext>
            </a:extLst>
          </p:cNvPr>
          <p:cNvSpPr>
            <a:spLocks noGrp="1" noChangeAspect="1"/>
          </p:cNvSpPr>
          <p:nvPr>
            <p:ph sz="quarter" idx="20"/>
          </p:nvPr>
        </p:nvSpPr>
        <p:spPr>
          <a:xfrm>
            <a:off x="6288642" y="1713465"/>
            <a:ext cx="5423933" cy="4260998"/>
          </a:xfrm>
          <a:noFill/>
        </p:spPr>
        <p:txBody>
          <a:bodyPr>
            <a:noAutofit/>
          </a:bodyPr>
          <a:lstStyle>
            <a:lvl1pPr>
              <a:defRPr lang="de-DE" sz="1600" kern="120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lang="de-DE" sz="1600" kern="1200" dirty="0" smtClean="0">
                <a:solidFill>
                  <a:schemeClr val="tx1"/>
                </a:solidFill>
                <a:latin typeface="+mn-lt"/>
                <a:ea typeface="+mn-ea"/>
                <a:cs typeface="+mn-cs"/>
              </a:defRPr>
            </a:lvl3pPr>
            <a:lvl4pPr>
              <a:defRPr sz="1600"/>
            </a:lvl4pPr>
            <a:lvl5pPr>
              <a:defRPr sz="1600"/>
            </a:lvl5pPr>
          </a:lstStyle>
          <a:p>
            <a:pPr lvl="3"/>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a:extLst>
              <a:ext uri="{FF2B5EF4-FFF2-40B4-BE49-F238E27FC236}">
                <a16:creationId xmlns:a16="http://schemas.microsoft.com/office/drawing/2014/main" id="{222DD7C3-DC11-490B-9185-8DEF59E89ACF}"/>
              </a:ext>
            </a:extLst>
          </p:cNvPr>
          <p:cNvSpPr>
            <a:spLocks noGrp="1"/>
          </p:cNvSpPr>
          <p:nvPr>
            <p:ph sz="quarter" idx="21" hasCustomPrompt="1"/>
          </p:nvPr>
        </p:nvSpPr>
        <p:spPr>
          <a:xfrm>
            <a:off x="479425" y="1712913"/>
            <a:ext cx="5437187" cy="4271962"/>
          </a:xfrm>
        </p:spPr>
        <p:txBody>
          <a:bodyPr>
            <a:noAutofit/>
          </a:bodyPr>
          <a:lstStyle>
            <a:lvl1pPr>
              <a:defRPr lang="de-DE" sz="1600" kern="1200" dirty="0" smtClean="0">
                <a:solidFill>
                  <a:schemeClr val="tx1"/>
                </a:solidFill>
                <a:latin typeface="+mn-lt"/>
                <a:ea typeface="+mn-ea"/>
                <a:cs typeface="+mn-cs"/>
              </a:defRPr>
            </a:lvl1pPr>
            <a:lvl2pPr>
              <a:defRPr sz="1600"/>
            </a:lvl2pPr>
            <a:lvl3pPr>
              <a:defRPr lang="de-DE" sz="1600" kern="1200" dirty="0" smtClean="0">
                <a:solidFill>
                  <a:schemeClr val="tx1"/>
                </a:solidFill>
                <a:latin typeface="+mn-lt"/>
                <a:ea typeface="+mn-ea"/>
                <a:cs typeface="+mn-cs"/>
              </a:defRPr>
            </a:lvl3pPr>
            <a:lvl4pPr>
              <a:defRPr sz="1600"/>
            </a:lvl4pPr>
            <a:lvl5pPr>
              <a:defRPr sz="1600"/>
            </a:lvl5pPr>
          </a:lstStyle>
          <a:p>
            <a:pPr lvl="3"/>
            <a:r>
              <a:rPr lang="de-DE"/>
              <a:t>Erste </a:t>
            </a:r>
            <a:r>
              <a:rPr lang="de-DE" err="1"/>
              <a:t>EbeneMastertextformat</a:t>
            </a:r>
            <a:r>
              <a:rPr lang="de-DE"/>
              <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459105539"/>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2_Inhalt">
    <p:spTree>
      <p:nvGrpSpPr>
        <p:cNvPr id="1" name=""/>
        <p:cNvGrpSpPr/>
        <p:nvPr/>
      </p:nvGrpSpPr>
      <p:grpSpPr>
        <a:xfrm>
          <a:off x="0" y="0"/>
          <a:ext cx="0" cy="0"/>
          <a:chOff x="0" y="0"/>
          <a:chExt cx="0" cy="0"/>
        </a:xfrm>
      </p:grpSpPr>
      <p:sp>
        <p:nvSpPr>
          <p:cNvPr id="2" name="Titel 1"/>
          <p:cNvSpPr>
            <a:spLocks noGrp="1"/>
          </p:cNvSpPr>
          <p:nvPr>
            <p:ph type="title"/>
          </p:nvPr>
        </p:nvSpPr>
        <p:spPr>
          <a:xfrm>
            <a:off x="477901" y="334800"/>
            <a:ext cx="11234612" cy="369332"/>
          </a:xfrm>
        </p:spPr>
        <p:txBody>
          <a:bodyPr wrap="square">
            <a:spAutoFit/>
          </a:bodyPr>
          <a:lstStyle>
            <a:lvl1pPr marL="0" indent="0" defTabSz="504000">
              <a:defRPr/>
            </a:lvl1pPr>
          </a:lstStyle>
          <a:p>
            <a:r>
              <a:rPr lang="de-DE"/>
              <a:t>Titelmasterformat durch Klicken bearbeiten</a:t>
            </a:r>
          </a:p>
        </p:txBody>
      </p:sp>
      <p:sp>
        <p:nvSpPr>
          <p:cNvPr id="3" name="Inhaltsplatzhalter 2"/>
          <p:cNvSpPr>
            <a:spLocks noGrp="1"/>
          </p:cNvSpPr>
          <p:nvPr>
            <p:ph idx="1"/>
          </p:nvPr>
        </p:nvSpPr>
        <p:spPr>
          <a:xfrm>
            <a:off x="477901" y="1773238"/>
            <a:ext cx="533003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2"/>
          <p:cNvSpPr>
            <a:spLocks noGrp="1"/>
          </p:cNvSpPr>
          <p:nvPr>
            <p:ph idx="10"/>
          </p:nvPr>
        </p:nvSpPr>
        <p:spPr>
          <a:xfrm>
            <a:off x="6383325" y="1773138"/>
            <a:ext cx="533003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1179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_3 – 2 Spalten mit Bild recht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3CE2A8B-DF0C-4ED8-B188-C82210FB6606}"/>
              </a:ext>
            </a:extLst>
          </p:cNvPr>
          <p:cNvGraphicFramePr>
            <a:graphicFrameLocks noChangeAspect="1"/>
          </p:cNvGraphicFramePr>
          <p:nvPr userDrawn="1">
            <p:custDataLst>
              <p:tags r:id="rId1"/>
            </p:custDataLst>
            <p:extLst>
              <p:ext uri="{D42A27DB-BD31-4B8C-83A1-F6EECF244321}">
                <p14:modId xmlns:p14="http://schemas.microsoft.com/office/powerpoint/2010/main" val="3442440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0" name="Objekt 9" hidden="1">
                        <a:extLst>
                          <a:ext uri="{FF2B5EF4-FFF2-40B4-BE49-F238E27FC236}">
                            <a16:creationId xmlns:a16="http://schemas.microsoft.com/office/drawing/2014/main" id="{33CE2A8B-DF0C-4ED8-B188-C82210FB66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2593715C-3DC0-4E6F-AC38-9875A9DF0C1D}"/>
              </a:ext>
            </a:extLst>
          </p:cNvPr>
          <p:cNvSpPr>
            <a:spLocks noGrp="1"/>
          </p:cNvSpPr>
          <p:nvPr>
            <p:ph type="pic" sz="quarter" idx="13"/>
          </p:nvPr>
        </p:nvSpPr>
        <p:spPr>
          <a:xfrm>
            <a:off x="6275388" y="0"/>
            <a:ext cx="5916612" cy="6158116"/>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2" name="Titel 1">
            <a:extLst>
              <a:ext uri="{FF2B5EF4-FFF2-40B4-BE49-F238E27FC236}">
                <a16:creationId xmlns:a16="http://schemas.microsoft.com/office/drawing/2014/main" id="{C16DB4C6-EB43-4DAF-85FB-3D5502FB732E}"/>
              </a:ext>
            </a:extLst>
          </p:cNvPr>
          <p:cNvSpPr>
            <a:spLocks noGrp="1"/>
          </p:cNvSpPr>
          <p:nvPr>
            <p:ph type="title"/>
          </p:nvPr>
        </p:nvSpPr>
        <p:spPr>
          <a:xfrm>
            <a:off x="479425" y="395588"/>
            <a:ext cx="5437188" cy="382733"/>
          </a:xfrm>
        </p:spPr>
        <p:txBody>
          <a:bodyPr vert="horz"/>
          <a:lstStyle/>
          <a:p>
            <a:r>
              <a:rPr lang="de-DE"/>
              <a:t>Mastertitelformat bearbeiten</a:t>
            </a:r>
            <a:endParaRPr lang="en-US"/>
          </a:p>
        </p:txBody>
      </p:sp>
      <p:sp>
        <p:nvSpPr>
          <p:cNvPr id="5" name="Textplatzhalter 4">
            <a:extLst>
              <a:ext uri="{FF2B5EF4-FFF2-40B4-BE49-F238E27FC236}">
                <a16:creationId xmlns:a16="http://schemas.microsoft.com/office/drawing/2014/main" id="{B238F142-8C02-4935-B629-B6251A26C16E}"/>
              </a:ext>
            </a:extLst>
          </p:cNvPr>
          <p:cNvSpPr>
            <a:spLocks noGrp="1"/>
          </p:cNvSpPr>
          <p:nvPr>
            <p:ph type="body" sz="quarter" idx="17" hasCustomPrompt="1"/>
          </p:nvPr>
        </p:nvSpPr>
        <p:spPr>
          <a:xfrm>
            <a:off x="479425" y="778321"/>
            <a:ext cx="5437188" cy="318933"/>
          </a:xfrm>
        </p:spPr>
        <p:txBody>
          <a:bodyPr/>
          <a:lstStyle>
            <a:lvl1pPr>
              <a:defRPr sz="2000">
                <a:solidFill>
                  <a:schemeClr val="accent2"/>
                </a:solidFill>
                <a:latin typeface="+mn-lt"/>
              </a:defRPr>
            </a:lvl1pPr>
          </a:lstStyle>
          <a:p>
            <a:pPr lvl="0"/>
            <a:r>
              <a:rPr lang="de-DE" err="1"/>
              <a:t>Subline</a:t>
            </a:r>
            <a:endParaRPr lang="en-US"/>
          </a:p>
        </p:txBody>
      </p:sp>
      <p:sp>
        <p:nvSpPr>
          <p:cNvPr id="4" name="Textplatzhalter 3">
            <a:extLst>
              <a:ext uri="{FF2B5EF4-FFF2-40B4-BE49-F238E27FC236}">
                <a16:creationId xmlns:a16="http://schemas.microsoft.com/office/drawing/2014/main" id="{C34FD108-BE77-4119-8953-7B3B60E98A00}"/>
              </a:ext>
            </a:extLst>
          </p:cNvPr>
          <p:cNvSpPr>
            <a:spLocks noGrp="1"/>
          </p:cNvSpPr>
          <p:nvPr>
            <p:ph type="body" sz="quarter" idx="18"/>
          </p:nvPr>
        </p:nvSpPr>
        <p:spPr>
          <a:xfrm>
            <a:off x="478199" y="1703388"/>
            <a:ext cx="5437188" cy="255455"/>
          </a:xfrm>
        </p:spPr>
        <p:txBody>
          <a:bodyPr/>
          <a:lstStyle>
            <a:lvl1pPr>
              <a:defRPr lang="de-DE" sz="1600" kern="1200" noProof="0" dirty="0" smtClean="0">
                <a:solidFill>
                  <a:schemeClr val="tx1"/>
                </a:solidFill>
                <a:latin typeface="+mn-lt"/>
                <a:ea typeface="+mn-ea"/>
                <a:cs typeface="+mn-cs"/>
              </a:defRPr>
            </a:lvl1pPr>
          </a:lstStyle>
          <a:p>
            <a:pPr lvl="0"/>
            <a:r>
              <a:rPr lang="de-DE" noProof="0"/>
              <a:t>Mastertextformat bearbeiten</a:t>
            </a:r>
          </a:p>
        </p:txBody>
      </p:sp>
    </p:spTree>
    <p:extLst>
      <p:ext uri="{BB962C8B-B14F-4D97-AF65-F5344CB8AC3E}">
        <p14:creationId xmlns:p14="http://schemas.microsoft.com/office/powerpoint/2010/main" val="1678808534"/>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ontaktfolie – Bild halb">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1284307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4572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2952020"/>
            <a:ext cx="5916612" cy="3388337"/>
          </a:xfrm>
          <a:gradFill flip="none" rotWithShape="1">
            <a:gsLst>
              <a:gs pos="34000">
                <a:srgbClr val="00779A"/>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486000" tIns="360000" rIns="360000" bIns="360000" anchor="t">
            <a:spAutoFit/>
          </a:bodyPr>
          <a:lstStyle>
            <a:lvl1pPr>
              <a:lnSpc>
                <a:spcPct val="110000"/>
              </a:lnSpc>
              <a:spcAft>
                <a:spcPts val="0"/>
              </a:spcAft>
              <a:defRPr sz="3200" b="0">
                <a:solidFill>
                  <a:schemeClr val="bg1"/>
                </a:solidFill>
                <a:latin typeface="+mn-lt"/>
              </a:defRPr>
            </a:lvl1pPr>
            <a:lvl2pPr>
              <a:lnSpc>
                <a:spcPts val="350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b="0">
                <a:solidFill>
                  <a:schemeClr val="bg1"/>
                </a:solidFill>
                <a:latin typeface="+mj-lt"/>
              </a:defRPr>
            </a:lvl3pPr>
            <a:lvl4pPr marL="0" indent="0">
              <a:lnSpc>
                <a:spcPts val="2080"/>
              </a:lnSpc>
              <a:spcBef>
                <a:spcPts val="2080"/>
              </a:spcBef>
              <a:spcAft>
                <a:spcPts val="0"/>
              </a:spcAft>
              <a:buNone/>
              <a:defRPr>
                <a:solidFill>
                  <a:schemeClr val="bg1"/>
                </a:solidFill>
              </a:defRPr>
            </a:lvl4pPr>
            <a:lvl5pPr>
              <a:spcAft>
                <a:spcPts val="0"/>
              </a:spcAft>
              <a:defRPr/>
            </a:lvl5pPr>
          </a:lstStyle>
          <a:p>
            <a:pPr lvl="0"/>
            <a:r>
              <a:rPr lang="de-DE"/>
              <a:t>Kontakt</a:t>
            </a:r>
          </a:p>
          <a:p>
            <a:pPr lvl="1"/>
            <a:r>
              <a:rPr lang="de-DE"/>
              <a:t>—</a:t>
            </a:r>
          </a:p>
          <a:p>
            <a:pPr lvl="2"/>
            <a:r>
              <a:rPr lang="de-DE"/>
              <a:t>Titel Vorname Name</a:t>
            </a:r>
          </a:p>
          <a:p>
            <a:pPr lvl="2"/>
            <a:r>
              <a:rPr lang="de-DE"/>
              <a:t>Geschäftsbereich XXX</a:t>
            </a:r>
          </a:p>
          <a:p>
            <a:pPr lvl="2"/>
            <a:r>
              <a:rPr lang="de-DE"/>
              <a:t>Tel. +49 12 3456-XXXX</a:t>
            </a:r>
          </a:p>
          <a:p>
            <a:pPr lvl="2"/>
            <a:r>
              <a:rPr lang="de-DE"/>
              <a:t>Fax +49 12 3456-XXXX</a:t>
            </a:r>
          </a:p>
          <a:p>
            <a:pPr lvl="2"/>
            <a:r>
              <a:rPr lang="de-DE"/>
              <a:t>vorname.name@fraunhofer.de</a:t>
            </a:r>
          </a:p>
        </p:txBody>
      </p:sp>
      <p:sp>
        <p:nvSpPr>
          <p:cNvPr id="8" name="Bildplatzhalter 6">
            <a:extLst>
              <a:ext uri="{FF2B5EF4-FFF2-40B4-BE49-F238E27FC236}">
                <a16:creationId xmlns:a16="http://schemas.microsoft.com/office/drawing/2014/main" id="{87BB9A10-A982-49C5-92A2-2D233F42B14D}"/>
              </a:ext>
            </a:extLst>
          </p:cNvPr>
          <p:cNvSpPr>
            <a:spLocks noGrp="1"/>
          </p:cNvSpPr>
          <p:nvPr>
            <p:ph type="pic" sz="quarter" idx="15"/>
          </p:nvPr>
        </p:nvSpPr>
        <p:spPr>
          <a:xfrm>
            <a:off x="9194400" y="475200"/>
            <a:ext cx="2520000" cy="918000"/>
          </a:xfrm>
          <a:blipFill>
            <a:blip r:embed="rId5"/>
            <a:stretch>
              <a:fillRect/>
            </a:stretch>
          </a:blipFill>
        </p:spPr>
        <p:txBody>
          <a:bodyPr>
            <a:noAutofit/>
          </a:bodyPr>
          <a:lstStyle>
            <a:lvl1pPr>
              <a:defRPr>
                <a:noFill/>
              </a:defRPr>
            </a:lvl1pPr>
          </a:lstStyle>
          <a:p>
            <a:r>
              <a:rPr lang="de-DE"/>
              <a:t>Bild durch Klicken auf Symbol hinzufügen</a:t>
            </a:r>
          </a:p>
        </p:txBody>
      </p:sp>
    </p:spTree>
    <p:extLst>
      <p:ext uri="{BB962C8B-B14F-4D97-AF65-F5344CB8AC3E}">
        <p14:creationId xmlns:p14="http://schemas.microsoft.com/office/powerpoint/2010/main" val="197530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Kontaktfolie – Bi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197DE11-A966-449E-A5FD-31979AF3453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12192000" cy="6857999"/>
          </a:xfrm>
          <a:prstGeom prst="rect">
            <a:avLst/>
          </a:prstGeom>
        </p:spPr>
      </p:pic>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1763167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479425" y="1700213"/>
            <a:ext cx="5916612" cy="3848489"/>
          </a:xfrm>
          <a:noFill/>
        </p:spPr>
        <p:txBody>
          <a:bodyPr lIns="0" tIns="0" rIns="0" bIns="0" anchor="t">
            <a:spAutoFit/>
          </a:bodyPr>
          <a:lstStyle>
            <a:lvl1pPr>
              <a:lnSpc>
                <a:spcPct val="110000"/>
              </a:lnSpc>
              <a:spcAft>
                <a:spcPts val="0"/>
              </a:spcAft>
              <a:defRPr sz="3200" b="0">
                <a:solidFill>
                  <a:schemeClr val="bg1"/>
                </a:solidFill>
                <a:latin typeface="+mn-lt"/>
              </a:defRPr>
            </a:lvl1pPr>
            <a:lvl2pPr>
              <a:lnSpc>
                <a:spcPts val="350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b="0">
                <a:solidFill>
                  <a:schemeClr val="bg1"/>
                </a:solidFill>
                <a:latin typeface="+mj-lt"/>
              </a:defRPr>
            </a:lvl3pPr>
            <a:lvl4pPr marL="0" indent="0">
              <a:lnSpc>
                <a:spcPct val="110000"/>
              </a:lnSpc>
              <a:spcBef>
                <a:spcPts val="0"/>
              </a:spcBef>
              <a:spcAft>
                <a:spcPts val="0"/>
              </a:spcAft>
              <a:buNone/>
              <a:defRPr>
                <a:solidFill>
                  <a:schemeClr val="bg1"/>
                </a:solidFill>
              </a:defRPr>
            </a:lvl4pPr>
            <a:lvl5pPr>
              <a:spcAft>
                <a:spcPts val="0"/>
              </a:spcAft>
              <a:defRPr/>
            </a:lvl5pPr>
          </a:lstStyle>
          <a:p>
            <a:pPr lvl="0"/>
            <a:r>
              <a:rPr lang="de-DE"/>
              <a:t>Kontakt</a:t>
            </a:r>
          </a:p>
          <a:p>
            <a:pPr lvl="1"/>
            <a:r>
              <a:rPr lang="de-DE"/>
              <a:t>—</a:t>
            </a:r>
          </a:p>
          <a:p>
            <a:pPr lvl="2"/>
            <a:r>
              <a:rPr lang="de-DE"/>
              <a:t>Titel Vorname Name</a:t>
            </a:r>
          </a:p>
          <a:p>
            <a:pPr lvl="2"/>
            <a:r>
              <a:rPr lang="de-DE"/>
              <a:t>Geschäftsbereich XXX</a:t>
            </a:r>
          </a:p>
          <a:p>
            <a:pPr lvl="2"/>
            <a:r>
              <a:rPr lang="de-DE"/>
              <a:t>Tel. +49 12 3456-XXXX</a:t>
            </a:r>
          </a:p>
          <a:p>
            <a:pPr lvl="2"/>
            <a:r>
              <a:rPr lang="de-DE"/>
              <a:t>Fax +49 12 3456-XXXX</a:t>
            </a:r>
          </a:p>
          <a:p>
            <a:pPr lvl="2"/>
            <a:r>
              <a:rPr lang="de-DE"/>
              <a:t>vorname.name@fraunhofer.de</a:t>
            </a:r>
          </a:p>
          <a:p>
            <a:pPr lvl="3"/>
            <a:endParaRPr lang="pt-BR"/>
          </a:p>
          <a:p>
            <a:pPr lvl="3"/>
            <a:r>
              <a:rPr lang="pt-BR"/>
              <a:t>Fraunhofer XYZ</a:t>
            </a:r>
          </a:p>
          <a:p>
            <a:pPr lvl="3"/>
            <a:r>
              <a:rPr lang="pt-BR"/>
              <a:t>Straße XY</a:t>
            </a:r>
          </a:p>
          <a:p>
            <a:pPr lvl="3"/>
            <a:r>
              <a:rPr lang="pt-BR"/>
              <a:t>12345 Stadt</a:t>
            </a:r>
          </a:p>
          <a:p>
            <a:pPr lvl="3"/>
            <a:r>
              <a:rPr lang="pt-BR"/>
              <a:t>www.fraunhofer.de</a:t>
            </a:r>
          </a:p>
        </p:txBody>
      </p:sp>
      <p:sp>
        <p:nvSpPr>
          <p:cNvPr id="2" name="Datumsplatzhalter 1">
            <a:extLst>
              <a:ext uri="{FF2B5EF4-FFF2-40B4-BE49-F238E27FC236}">
                <a16:creationId xmlns:a16="http://schemas.microsoft.com/office/drawing/2014/main" id="{CA313C52-2525-4A5D-916B-98841273CADF}"/>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30.10.2024</a:t>
            </a:fld>
            <a:endParaRPr lang="de-DE" noProof="0"/>
          </a:p>
        </p:txBody>
      </p:sp>
      <p:sp>
        <p:nvSpPr>
          <p:cNvPr id="3" name="Fußzeilenplatzhalter 2">
            <a:extLst>
              <a:ext uri="{FF2B5EF4-FFF2-40B4-BE49-F238E27FC236}">
                <a16:creationId xmlns:a16="http://schemas.microsoft.com/office/drawing/2014/main" id="{2219F9CA-C990-4FAF-BBA2-C37D042E4FF8}"/>
              </a:ext>
            </a:extLst>
          </p:cNvPr>
          <p:cNvSpPr>
            <a:spLocks noGrp="1"/>
          </p:cNvSpPr>
          <p:nvPr>
            <p:ph type="ftr" sz="quarter" idx="13"/>
          </p:nvPr>
        </p:nvSpPr>
        <p:spPr>
          <a:xfrm>
            <a:off x="2297897" y="7027336"/>
            <a:ext cx="2952000" cy="123111"/>
          </a:xfrm>
        </p:spPr>
        <p:txBody>
          <a:bodyPr/>
          <a:lstStyle/>
          <a:p>
            <a:r>
              <a:rPr lang="de-DE" noProof="0"/>
              <a:t>© Fraunhofer ISE</a:t>
            </a:r>
          </a:p>
        </p:txBody>
      </p:sp>
      <p:sp>
        <p:nvSpPr>
          <p:cNvPr id="4" name="Foliennummernplatzhalter 3">
            <a:extLst>
              <a:ext uri="{FF2B5EF4-FFF2-40B4-BE49-F238E27FC236}">
                <a16:creationId xmlns:a16="http://schemas.microsoft.com/office/drawing/2014/main" id="{01B3BB0E-EF1D-44E5-9391-ED9E79F83DB4}"/>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
        <p:nvSpPr>
          <p:cNvPr id="8" name="Bildplatzhalter 6">
            <a:extLst>
              <a:ext uri="{FF2B5EF4-FFF2-40B4-BE49-F238E27FC236}">
                <a16:creationId xmlns:a16="http://schemas.microsoft.com/office/drawing/2014/main" id="{4612AA20-0638-4247-8666-897C109B6095}"/>
              </a:ext>
            </a:extLst>
          </p:cNvPr>
          <p:cNvSpPr>
            <a:spLocks noGrp="1"/>
          </p:cNvSpPr>
          <p:nvPr>
            <p:ph type="pic" sz="quarter" idx="15"/>
          </p:nvPr>
        </p:nvSpPr>
        <p:spPr>
          <a:xfrm>
            <a:off x="9194400" y="475200"/>
            <a:ext cx="2520000" cy="918000"/>
          </a:xfrm>
          <a:blipFill>
            <a:blip r:embed="rId6"/>
            <a:stretch>
              <a:fillRect/>
            </a:stretch>
          </a:blipFill>
        </p:spPr>
        <p:txBody>
          <a:bodyPr>
            <a:noAutofit/>
          </a:bodyPr>
          <a:lstStyle>
            <a:lvl1pPr>
              <a:defRPr>
                <a:noFill/>
              </a:defRPr>
            </a:lvl1pPr>
          </a:lstStyle>
          <a:p>
            <a:r>
              <a:rPr lang="de-DE"/>
              <a:t>Bild durch Klicken auf Symbol hinzufügen</a:t>
            </a:r>
          </a:p>
        </p:txBody>
      </p:sp>
    </p:spTree>
    <p:extLst>
      <p:ext uri="{BB962C8B-B14F-4D97-AF65-F5344CB8AC3E}">
        <p14:creationId xmlns:p14="http://schemas.microsoft.com/office/powerpoint/2010/main" val="207444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Kapiteltrenner – Beschreibung mit Bi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B6287E-4A4F-4439-B422-A23539B2685C}"/>
              </a:ext>
            </a:extLst>
          </p:cNvPr>
          <p:cNvGraphicFramePr>
            <a:graphicFrameLocks noChangeAspect="1"/>
          </p:cNvGraphicFramePr>
          <p:nvPr userDrawn="1">
            <p:custDataLst>
              <p:tags r:id="rId1"/>
            </p:custDataLst>
            <p:extLst>
              <p:ext uri="{D42A27DB-BD31-4B8C-83A1-F6EECF244321}">
                <p14:modId xmlns:p14="http://schemas.microsoft.com/office/powerpoint/2010/main" val="397322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6" name="Objekt 5" hidden="1">
                        <a:extLst>
                          <a:ext uri="{FF2B5EF4-FFF2-40B4-BE49-F238E27FC236}">
                            <a16:creationId xmlns:a16="http://schemas.microsoft.com/office/drawing/2014/main" id="{95B6287E-4A4F-4439-B422-A23539B26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43168385-808A-40CF-ACBB-25E2FEB39C95}"/>
              </a:ext>
            </a:extLst>
          </p:cNvPr>
          <p:cNvSpPr>
            <a:spLocks noGrp="1"/>
          </p:cNvSpPr>
          <p:nvPr>
            <p:ph type="pic" sz="quarter" idx="13"/>
          </p:nvPr>
        </p:nvSpPr>
        <p:spPr>
          <a:xfrm>
            <a:off x="479424" y="1700213"/>
            <a:ext cx="6315075" cy="4284662"/>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0" name="Textplatzhalter 9">
            <a:extLst>
              <a:ext uri="{FF2B5EF4-FFF2-40B4-BE49-F238E27FC236}">
                <a16:creationId xmlns:a16="http://schemas.microsoft.com/office/drawing/2014/main" id="{959FA541-8597-4991-9A2A-D86D39840ED3}"/>
              </a:ext>
            </a:extLst>
          </p:cNvPr>
          <p:cNvSpPr>
            <a:spLocks noGrp="1"/>
          </p:cNvSpPr>
          <p:nvPr>
            <p:ph type="body" sz="quarter" idx="14" hasCustomPrompt="1"/>
          </p:nvPr>
        </p:nvSpPr>
        <p:spPr>
          <a:xfrm>
            <a:off x="6275388" y="3149600"/>
            <a:ext cx="5916612" cy="1622533"/>
          </a:xfrm>
          <a:gradFill flip="none" rotWithShape="1">
            <a:gsLst>
              <a:gs pos="34000">
                <a:srgbClr val="1C768F">
                  <a:alpha val="94902"/>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360000" tIns="360000" rIns="360000" bIns="360000"/>
          <a:lstStyle>
            <a:lvl1pPr>
              <a:lnSpc>
                <a:spcPct val="110000"/>
              </a:lnSpc>
              <a:spcAft>
                <a:spcPts val="0"/>
              </a:spcAft>
              <a:defRPr sz="2000" b="1">
                <a:solidFill>
                  <a:schemeClr val="bg1"/>
                </a:solidFill>
              </a:defRPr>
            </a:lvl1pPr>
            <a:lvl2pPr>
              <a:lnSpc>
                <a:spcPts val="2420"/>
              </a:lnSpc>
              <a:spcAft>
                <a:spcPts val="0"/>
              </a:spcAft>
              <a:defRPr sz="2860" b="1">
                <a:solidFill>
                  <a:schemeClr val="bg1"/>
                </a:solidFill>
                <a:latin typeface="Frutiger LT Com 75 Black" panose="020B0A03040504030204" pitchFamily="34" charset="0"/>
              </a:defRPr>
            </a:lvl2pPr>
            <a:lvl3pPr>
              <a:lnSpc>
                <a:spcPct val="110000"/>
              </a:lnSpc>
              <a:defRPr sz="1600" b="0">
                <a:solidFill>
                  <a:schemeClr val="bg1"/>
                </a:solidFill>
                <a:latin typeface="+mn-lt"/>
              </a:defRPr>
            </a:lvl3pPr>
            <a:lvl4pPr>
              <a:defRPr>
                <a:solidFill>
                  <a:schemeClr val="bg1"/>
                </a:solidFill>
              </a:defRPr>
            </a:lvl4pPr>
            <a:lvl5pPr>
              <a:defRPr>
                <a:solidFill>
                  <a:schemeClr val="bg1"/>
                </a:solidFill>
              </a:defRPr>
            </a:lvl5pPr>
          </a:lstStyle>
          <a:p>
            <a:pPr lvl="0"/>
            <a:r>
              <a:rPr lang="de-DE"/>
              <a:t>Kapitelüberschrift, Frutiger </a:t>
            </a:r>
            <a:r>
              <a:rPr lang="de-DE" err="1"/>
              <a:t>Bold</a:t>
            </a:r>
            <a:r>
              <a:rPr lang="de-DE"/>
              <a:t> 20 </a:t>
            </a:r>
            <a:r>
              <a:rPr lang="de-DE" err="1"/>
              <a:t>pt</a:t>
            </a:r>
            <a:endParaRPr lang="de-DE"/>
          </a:p>
          <a:p>
            <a:pPr lvl="1"/>
            <a:r>
              <a:rPr lang="de-DE"/>
              <a:t>—</a:t>
            </a:r>
          </a:p>
          <a:p>
            <a:pPr lvl="2"/>
            <a:r>
              <a:rPr lang="de-DE"/>
              <a:t>Frutiger LT </a:t>
            </a:r>
            <a:r>
              <a:rPr lang="de-DE" err="1"/>
              <a:t>Com</a:t>
            </a:r>
            <a:r>
              <a:rPr lang="de-DE"/>
              <a:t> Light 16 </a:t>
            </a:r>
            <a:r>
              <a:rPr lang="de-DE" err="1"/>
              <a:t>pt</a:t>
            </a:r>
            <a:r>
              <a:rPr lang="de-DE"/>
              <a:t> </a:t>
            </a:r>
          </a:p>
        </p:txBody>
      </p:sp>
      <p:sp>
        <p:nvSpPr>
          <p:cNvPr id="2" name="Titel 1">
            <a:extLst>
              <a:ext uri="{FF2B5EF4-FFF2-40B4-BE49-F238E27FC236}">
                <a16:creationId xmlns:a16="http://schemas.microsoft.com/office/drawing/2014/main" id="{9CEB97AB-0648-4C20-81AF-315192BBB0AA}"/>
              </a:ext>
            </a:extLst>
          </p:cNvPr>
          <p:cNvSpPr>
            <a:spLocks noGrp="1"/>
          </p:cNvSpPr>
          <p:nvPr>
            <p:ph type="title"/>
          </p:nvPr>
        </p:nvSpPr>
        <p:spPr/>
        <p:txBody>
          <a:bodyPr vert="horz"/>
          <a:lstStyle/>
          <a:p>
            <a:r>
              <a:rPr lang="de-DE"/>
              <a:t>Mastertitelformat bearbeiten</a:t>
            </a:r>
            <a:endParaRPr lang="en-US"/>
          </a:p>
        </p:txBody>
      </p:sp>
      <p:sp>
        <p:nvSpPr>
          <p:cNvPr id="9" name="Datumsplatzhalter 8">
            <a:extLst>
              <a:ext uri="{FF2B5EF4-FFF2-40B4-BE49-F238E27FC236}">
                <a16:creationId xmlns:a16="http://schemas.microsoft.com/office/drawing/2014/main" id="{57475347-60C7-4275-87BB-E0A043A53960}"/>
              </a:ext>
            </a:extLst>
          </p:cNvPr>
          <p:cNvSpPr>
            <a:spLocks noGrp="1"/>
          </p:cNvSpPr>
          <p:nvPr>
            <p:ph type="dt" sz="half" idx="15"/>
          </p:nvPr>
        </p:nvSpPr>
        <p:spPr/>
        <p:txBody>
          <a:bodyPr/>
          <a:lstStyle/>
          <a:p>
            <a:fld id="{FC469E6C-F598-4F80-AB6C-46A0783E2A2E}" type="datetime1">
              <a:rPr lang="de-DE" noProof="0" smtClean="0"/>
              <a:t>30.10.2024</a:t>
            </a:fld>
            <a:endParaRPr lang="de-DE" noProof="0"/>
          </a:p>
        </p:txBody>
      </p:sp>
      <p:sp>
        <p:nvSpPr>
          <p:cNvPr id="11" name="Copyright Fraunhofer">
            <a:extLst>
              <a:ext uri="{FF2B5EF4-FFF2-40B4-BE49-F238E27FC236}">
                <a16:creationId xmlns:a16="http://schemas.microsoft.com/office/drawing/2014/main" id="{262368A1-9617-47E7-A038-2429D810911C}"/>
              </a:ext>
            </a:extLst>
          </p:cNvPr>
          <p:cNvSpPr>
            <a:spLocks noGrp="1"/>
          </p:cNvSpPr>
          <p:nvPr>
            <p:ph type="ftr" sz="quarter" idx="16"/>
          </p:nvPr>
        </p:nvSpPr>
        <p:spPr/>
        <p:txBody>
          <a:bodyPr/>
          <a:lstStyle/>
          <a:p>
            <a:r>
              <a:rPr lang="de-DE" noProof="0"/>
              <a:t>© Fraunhofer CINES</a:t>
            </a:r>
          </a:p>
        </p:txBody>
      </p:sp>
      <p:sp>
        <p:nvSpPr>
          <p:cNvPr id="12" name="Foliennummernplatzhalter 11">
            <a:extLst>
              <a:ext uri="{FF2B5EF4-FFF2-40B4-BE49-F238E27FC236}">
                <a16:creationId xmlns:a16="http://schemas.microsoft.com/office/drawing/2014/main" id="{7CAF98EC-E908-46DA-A386-F0D4232D418D}"/>
              </a:ext>
            </a:extLst>
          </p:cNvPr>
          <p:cNvSpPr>
            <a:spLocks noGrp="1"/>
          </p:cNvSpPr>
          <p:nvPr>
            <p:ph type="sldNum" sz="quarter" idx="17"/>
          </p:nvPr>
        </p:nvSpPr>
        <p:spPr/>
        <p:txBody>
          <a:bodyPr/>
          <a:lstStyle/>
          <a:p>
            <a:r>
              <a:rPr lang="de-DE" noProof="0"/>
              <a:t>Seite</a:t>
            </a:r>
            <a:r>
              <a:rPr lang="en-US"/>
              <a:t> </a:t>
            </a:r>
            <a:fld id="{401BA3E4-5E55-4F99-AF09-CC6D6B2539E2}" type="slidenum">
              <a:rPr lang="en-US" smtClean="0"/>
              <a:pPr/>
              <a:t>‹Nr.›</a:t>
            </a:fld>
            <a:endParaRPr lang="en-US"/>
          </a:p>
        </p:txBody>
      </p:sp>
      <p:sp>
        <p:nvSpPr>
          <p:cNvPr id="4" name="Textplatzhalter 3">
            <a:extLst>
              <a:ext uri="{FF2B5EF4-FFF2-40B4-BE49-F238E27FC236}">
                <a16:creationId xmlns:a16="http://schemas.microsoft.com/office/drawing/2014/main" id="{1600B162-5CE1-4081-9F76-7824B5C17191}"/>
              </a:ext>
            </a:extLst>
          </p:cNvPr>
          <p:cNvSpPr>
            <a:spLocks noGrp="1"/>
          </p:cNvSpPr>
          <p:nvPr>
            <p:ph type="body" sz="quarter" idx="18" hasCustomPrompt="1"/>
          </p:nvPr>
        </p:nvSpPr>
        <p:spPr>
          <a:xfrm>
            <a:off x="479425" y="778321"/>
            <a:ext cx="11233150" cy="318933"/>
          </a:xfrm>
        </p:spPr>
        <p:txBody>
          <a:bodyPr/>
          <a:lstStyle>
            <a:lvl1pPr>
              <a:defRPr sz="2000" b="0">
                <a:solidFill>
                  <a:schemeClr val="accent2"/>
                </a:solidFill>
                <a:latin typeface="+mn-lt"/>
              </a:defRPr>
            </a:lvl1pPr>
          </a:lstStyle>
          <a:p>
            <a:pPr lvl="0"/>
            <a:r>
              <a:rPr lang="de-DE" err="1"/>
              <a:t>Subline</a:t>
            </a:r>
            <a:endParaRPr lang="en-US"/>
          </a:p>
        </p:txBody>
      </p:sp>
    </p:spTree>
    <p:extLst>
      <p:ext uri="{BB962C8B-B14F-4D97-AF65-F5344CB8AC3E}">
        <p14:creationId xmlns:p14="http://schemas.microsoft.com/office/powerpoint/2010/main" val="3249589752"/>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Formatvorlage des Untertitelmasters durch Klicken bearbeiten</a:t>
            </a:r>
          </a:p>
        </p:txBody>
      </p:sp>
      <p:sp>
        <p:nvSpPr>
          <p:cNvPr id="4" name="Line 13"/>
          <p:cNvSpPr>
            <a:spLocks noChangeShapeType="1"/>
          </p:cNvSpPr>
          <p:nvPr/>
        </p:nvSpPr>
        <p:spPr bwMode="auto">
          <a:xfrm>
            <a:off x="622300" y="2492870"/>
            <a:ext cx="109440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5" name="Bildplatzhalter 2"/>
          <p:cNvSpPr>
            <a:spLocks noGrp="1"/>
          </p:cNvSpPr>
          <p:nvPr>
            <p:ph type="pic" sz="quarter" idx="10"/>
          </p:nvPr>
        </p:nvSpPr>
        <p:spPr>
          <a:xfrm>
            <a:off x="625701"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p:nvSpPr>
        <p:spPr bwMode="auto">
          <a:xfrm flipV="1">
            <a:off x="622300" y="404813"/>
            <a:ext cx="109440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Titelmasterformat durch Klicken bearbeiten</a:t>
            </a:r>
          </a:p>
        </p:txBody>
      </p:sp>
      <p:sp>
        <p:nvSpPr>
          <p:cNvPr id="8" name="Line 7"/>
          <p:cNvSpPr>
            <a:spLocks noChangeShapeType="1"/>
          </p:cNvSpPr>
          <p:nvPr userDrawn="1"/>
        </p:nvSpPr>
        <p:spPr bwMode="auto">
          <a:xfrm flipV="1">
            <a:off x="625701" y="6165380"/>
            <a:ext cx="10944000" cy="0"/>
          </a:xfrm>
          <a:prstGeom prst="line">
            <a:avLst/>
          </a:prstGeom>
          <a:noFill/>
          <a:ln w="317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Line 12"/>
          <p:cNvSpPr>
            <a:spLocks noChangeShapeType="1"/>
          </p:cNvSpPr>
          <p:nvPr userDrawn="1"/>
        </p:nvSpPr>
        <p:spPr bwMode="auto">
          <a:xfrm flipV="1">
            <a:off x="477900" y="404813"/>
            <a:ext cx="1123461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0" name="Line 13"/>
          <p:cNvSpPr>
            <a:spLocks noChangeShapeType="1"/>
          </p:cNvSpPr>
          <p:nvPr userDrawn="1"/>
        </p:nvSpPr>
        <p:spPr bwMode="auto">
          <a:xfrm>
            <a:off x="477901" y="2492870"/>
            <a:ext cx="112346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1" name="Rechteck 10" descr="valid_FHG_layout_1"/>
          <p:cNvSpPr/>
          <p:nvPr userDrawn="1"/>
        </p:nvSpPr>
        <p:spPr bwMode="auto">
          <a:xfrm>
            <a:off x="6384077" y="6957491"/>
            <a:ext cx="5807923" cy="396055"/>
          </a:xfrm>
          <a:prstGeom prst="rect">
            <a:avLst/>
          </a:prstGeom>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r>
              <a:rPr lang="de-DE" sz="900">
                <a:solidFill>
                  <a:schemeClr val="tx2"/>
                </a:solidFill>
              </a:rPr>
              <a:t>Diesen Kasten nicht löschen (ist für die Funktion der Folie wichtig)</a:t>
            </a:r>
          </a:p>
        </p:txBody>
      </p:sp>
    </p:spTree>
    <p:extLst>
      <p:ext uri="{BB962C8B-B14F-4D97-AF65-F5344CB8AC3E}">
        <p14:creationId xmlns:p14="http://schemas.microsoft.com/office/powerpoint/2010/main" val="54497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el mit Logo">
    <p:spTree>
      <p:nvGrpSpPr>
        <p:cNvPr id="1" name=""/>
        <p:cNvGrpSpPr/>
        <p:nvPr/>
      </p:nvGrpSpPr>
      <p:grpSpPr>
        <a:xfrm>
          <a:off x="0" y="0"/>
          <a:ext cx="0" cy="0"/>
          <a:chOff x="0" y="0"/>
          <a:chExt cx="0" cy="0"/>
        </a:xfrm>
      </p:grpSpPr>
      <p:sp>
        <p:nvSpPr>
          <p:cNvPr id="3084" name="Line 12"/>
          <p:cNvSpPr>
            <a:spLocks noChangeShapeType="1"/>
          </p:cNvSpPr>
          <p:nvPr/>
        </p:nvSpPr>
        <p:spPr bwMode="auto">
          <a:xfrm flipV="1">
            <a:off x="622300" y="406800"/>
            <a:ext cx="109440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3085" name="Line 13"/>
          <p:cNvSpPr>
            <a:spLocks noChangeShapeType="1"/>
          </p:cNvSpPr>
          <p:nvPr/>
        </p:nvSpPr>
        <p:spPr bwMode="auto">
          <a:xfrm>
            <a:off x="622300" y="2492870"/>
            <a:ext cx="109440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3091" name="Text Box 19"/>
          <p:cNvSpPr txBox="1">
            <a:spLocks noChangeArrowheads="1"/>
          </p:cNvSpPr>
          <p:nvPr/>
        </p:nvSpPr>
        <p:spPr bwMode="auto">
          <a:xfrm>
            <a:off x="607485" y="6433202"/>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spcAft>
                <a:spcPct val="0"/>
              </a:spcAft>
              <a:buFontTx/>
              <a:buNone/>
            </a:pPr>
            <a:r>
              <a:rPr lang="de-DE" sz="800">
                <a:solidFill>
                  <a:schemeClr val="bg2"/>
                </a:solidFill>
              </a:rPr>
              <a:t>© Fraunhofer ISI</a:t>
            </a:r>
          </a:p>
        </p:txBody>
      </p:sp>
      <p:sp>
        <p:nvSpPr>
          <p:cNvPr id="8" name="Line 7"/>
          <p:cNvSpPr>
            <a:spLocks noChangeShapeType="1"/>
          </p:cNvSpPr>
          <p:nvPr/>
        </p:nvSpPr>
        <p:spPr bwMode="auto">
          <a:xfrm flipV="1">
            <a:off x="625701" y="6165380"/>
            <a:ext cx="10944000" cy="0"/>
          </a:xfrm>
          <a:prstGeom prst="line">
            <a:avLst/>
          </a:prstGeom>
          <a:noFill/>
          <a:ln w="317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b="0" cap="all" spc="300" baseline="0">
                <a:latin typeface="+mn-lt"/>
              </a:defRPr>
            </a:lvl1pPr>
          </a:lstStyle>
          <a:p>
            <a:pPr lvl="0"/>
            <a:r>
              <a:rPr lang="de-DE" noProof="0"/>
              <a:t>Titelmasterformat durch Klicken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spcAft>
                <a:spcPts val="0"/>
              </a:spcAft>
              <a:buNone/>
              <a:defRPr/>
            </a:lvl1pPr>
          </a:lstStyle>
          <a:p>
            <a:pPr lvl="0"/>
            <a:r>
              <a:rPr lang="de-DE" noProof="0"/>
              <a:t>Formatvorlage des Untertitelmasters durch Klicken bearbeiten</a:t>
            </a:r>
          </a:p>
        </p:txBody>
      </p:sp>
      <p:sp>
        <p:nvSpPr>
          <p:cNvPr id="11" name="Line 7"/>
          <p:cNvSpPr>
            <a:spLocks noChangeShapeType="1"/>
          </p:cNvSpPr>
          <p:nvPr userDrawn="1"/>
        </p:nvSpPr>
        <p:spPr bwMode="auto">
          <a:xfrm flipV="1">
            <a:off x="625701" y="6165380"/>
            <a:ext cx="10944000" cy="0"/>
          </a:xfrm>
          <a:prstGeom prst="line">
            <a:avLst/>
          </a:prstGeom>
          <a:noFill/>
          <a:ln w="317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2" name="Rechteck 11"/>
          <p:cNvSpPr/>
          <p:nvPr userDrawn="1"/>
        </p:nvSpPr>
        <p:spPr bwMode="auto">
          <a:xfrm>
            <a:off x="9360453" y="6237390"/>
            <a:ext cx="2496347" cy="540000"/>
          </a:xfrm>
          <a:prstGeom prst="rect">
            <a:avLst/>
          </a:prstGeom>
          <a:solidFill>
            <a:schemeClr val="bg1"/>
          </a:solidFill>
          <a:ln w="0">
            <a:solidFill>
              <a:schemeClr val="bg1">
                <a:alpha val="0"/>
              </a:schemeClr>
            </a:solidFill>
            <a:round/>
            <a:headEnd type="arrow" w="med" len="med"/>
            <a:tailEnd type="none" w="med" len="med"/>
          </a:ln>
          <a:effectLst/>
        </p:spPr>
        <p:txBody>
          <a:bodyPr rtlCol="0" anchor="ctr"/>
          <a:lstStyle/>
          <a:p>
            <a:pPr algn="ctr"/>
            <a:endParaRPr lang="de-DE" sz="1800"/>
          </a:p>
        </p:txBody>
      </p:sp>
      <p:sp>
        <p:nvSpPr>
          <p:cNvPr id="13" name="Line 12"/>
          <p:cNvSpPr>
            <a:spLocks noChangeShapeType="1"/>
          </p:cNvSpPr>
          <p:nvPr userDrawn="1"/>
        </p:nvSpPr>
        <p:spPr bwMode="auto">
          <a:xfrm flipV="1">
            <a:off x="477900" y="404813"/>
            <a:ext cx="1123461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4" name="Line 13"/>
          <p:cNvSpPr>
            <a:spLocks noChangeShapeType="1"/>
          </p:cNvSpPr>
          <p:nvPr userDrawn="1"/>
        </p:nvSpPr>
        <p:spPr bwMode="auto">
          <a:xfrm>
            <a:off x="477901" y="2492870"/>
            <a:ext cx="112346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17" name="Rechteck 16" descr="valid_FHG_layout_1"/>
          <p:cNvSpPr/>
          <p:nvPr userDrawn="1"/>
        </p:nvSpPr>
        <p:spPr bwMode="auto">
          <a:xfrm>
            <a:off x="6384077" y="6957491"/>
            <a:ext cx="5807923" cy="396055"/>
          </a:xfrm>
          <a:prstGeom prst="rect">
            <a:avLst/>
          </a:prstGeom>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r>
              <a:rPr lang="de-DE" sz="900">
                <a:solidFill>
                  <a:schemeClr val="tx2"/>
                </a:solidFill>
              </a:rPr>
              <a:t>Diesen Kasten nicht löschen (ist für die Funktion der Folie wichtig)</a:t>
            </a:r>
          </a:p>
        </p:txBody>
      </p:sp>
    </p:spTree>
    <p:extLst>
      <p:ext uri="{BB962C8B-B14F-4D97-AF65-F5344CB8AC3E}">
        <p14:creationId xmlns:p14="http://schemas.microsoft.com/office/powerpoint/2010/main" val="282119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7.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507918F-B2AA-4A76-81D6-4E27E906E31E}"/>
              </a:ext>
            </a:extLst>
          </p:cNvPr>
          <p:cNvGraphicFramePr>
            <a:graphicFrameLocks noChangeAspect="1"/>
          </p:cNvGraphicFramePr>
          <p:nvPr userDrawn="1">
            <p:custDataLst>
              <p:tags r:id="rId9"/>
            </p:custDataLst>
            <p:extLst>
              <p:ext uri="{D42A27DB-BD31-4B8C-83A1-F6EECF244321}">
                <p14:modId xmlns:p14="http://schemas.microsoft.com/office/powerpoint/2010/main" val="256521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4" imgH="345" progId="TCLayout.ActiveDocument.1">
                  <p:embed/>
                </p:oleObj>
              </mc:Choice>
              <mc:Fallback>
                <p:oleObj name="think-cell Folie" r:id="rId10" imgW="344" imgH="345" progId="TCLayout.ActiveDocument.1">
                  <p:embed/>
                  <p:pic>
                    <p:nvPicPr>
                      <p:cNvPr id="8" name="Objekt 7" hidden="1">
                        <a:extLst>
                          <a:ext uri="{FF2B5EF4-FFF2-40B4-BE49-F238E27FC236}">
                            <a16:creationId xmlns:a16="http://schemas.microsoft.com/office/drawing/2014/main" id="{F507918F-B2AA-4A76-81D6-4E27E906E31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EA78C480-B66C-43DB-AAEB-3790EF5A7664}"/>
              </a:ext>
            </a:extLst>
          </p:cNvPr>
          <p:cNvSpPr>
            <a:spLocks noGrp="1"/>
          </p:cNvSpPr>
          <p:nvPr>
            <p:ph type="title"/>
          </p:nvPr>
        </p:nvSpPr>
        <p:spPr bwMode="gray">
          <a:xfrm>
            <a:off x="479425" y="395588"/>
            <a:ext cx="11233150" cy="382733"/>
          </a:xfrm>
          <a:prstGeom prst="rect">
            <a:avLst/>
          </a:prstGeom>
        </p:spPr>
        <p:txBody>
          <a:bodyPr vert="horz" lIns="0" tIns="0" rIns="0" bIns="0" rtlCol="0" anchor="t">
            <a:spAutoFit/>
          </a:bodyPr>
          <a:lstStyle/>
          <a:p>
            <a:r>
              <a:rPr lang="de-DE" noProof="0"/>
              <a:t>Mastertitelformat bearbeiten</a:t>
            </a:r>
          </a:p>
        </p:txBody>
      </p:sp>
      <p:sp>
        <p:nvSpPr>
          <p:cNvPr id="3" name="Textplatzhalter 2">
            <a:extLst>
              <a:ext uri="{FF2B5EF4-FFF2-40B4-BE49-F238E27FC236}">
                <a16:creationId xmlns:a16="http://schemas.microsoft.com/office/drawing/2014/main" id="{C3ED48EE-75FC-48CE-8886-5B06675925EC}"/>
              </a:ext>
            </a:extLst>
          </p:cNvPr>
          <p:cNvSpPr>
            <a:spLocks noGrp="1"/>
          </p:cNvSpPr>
          <p:nvPr>
            <p:ph type="body" idx="1"/>
          </p:nvPr>
        </p:nvSpPr>
        <p:spPr bwMode="gray">
          <a:xfrm>
            <a:off x="478199" y="1703388"/>
            <a:ext cx="11234376" cy="2977225"/>
          </a:xfrm>
          <a:prstGeom prst="rect">
            <a:avLst/>
          </a:prstGeom>
        </p:spPr>
        <p:txBody>
          <a:bodyPr vert="horz" lIns="0" tIns="0" rIns="0" bIns="0" rtlCol="0">
            <a:sp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a:p>
            <a:pPr lvl="6"/>
            <a:r>
              <a:rPr lang="de-DE" noProof="0"/>
              <a:t>Siebte Ebene</a:t>
            </a:r>
          </a:p>
          <a:p>
            <a:pPr lvl="7"/>
            <a:r>
              <a:rPr lang="de-DE" noProof="0"/>
              <a:t>Achte Ebene</a:t>
            </a:r>
          </a:p>
          <a:p>
            <a:pPr lvl="8"/>
            <a:r>
              <a:rPr lang="de-DE" noProof="0"/>
              <a:t>Neunte Ebene</a:t>
            </a:r>
          </a:p>
        </p:txBody>
      </p:sp>
      <p:cxnSp>
        <p:nvCxnSpPr>
          <p:cNvPr id="42" name="Gerader Verbinder 41">
            <a:extLst>
              <a:ext uri="{FF2B5EF4-FFF2-40B4-BE49-F238E27FC236}">
                <a16:creationId xmlns:a16="http://schemas.microsoft.com/office/drawing/2014/main" id="{86070D71-EE9E-4293-96A3-C2A0A07F7A62}"/>
              </a:ext>
            </a:extLst>
          </p:cNvPr>
          <p:cNvCxnSpPr/>
          <p:nvPr userDrawn="1"/>
        </p:nvCxnSpPr>
        <p:spPr bwMode="gray">
          <a:xfrm>
            <a:off x="0" y="6309883"/>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se_rgb">
            <a:extLst>
              <a:ext uri="{FF2B5EF4-FFF2-40B4-BE49-F238E27FC236}">
                <a16:creationId xmlns:a16="http://schemas.microsoft.com/office/drawing/2014/main" id="{70BA6A0A-B66E-4BB2-AFAF-2846D9EF65B2}"/>
              </a:ext>
            </a:extLst>
          </p:cNvPr>
          <p:cNvPicPr>
            <a:picLocks noChangeAspect="1"/>
          </p:cNvPicPr>
          <p:nvPr userDrawn="1"/>
        </p:nvPicPr>
        <p:blipFill>
          <a:blip r:embed="rId12"/>
          <a:stretch>
            <a:fillRect/>
          </a:stretch>
        </p:blipFill>
        <p:spPr>
          <a:xfrm>
            <a:off x="10392355" y="6417254"/>
            <a:ext cx="1404000" cy="372875"/>
          </a:xfrm>
          <a:prstGeom prst="rect">
            <a:avLst/>
          </a:prstGeom>
        </p:spPr>
      </p:pic>
      <p:grpSp>
        <p:nvGrpSpPr>
          <p:cNvPr id="13" name="Gruppieren 12">
            <a:extLst>
              <a:ext uri="{FF2B5EF4-FFF2-40B4-BE49-F238E27FC236}">
                <a16:creationId xmlns:a16="http://schemas.microsoft.com/office/drawing/2014/main" id="{37BE6BCE-55CB-484A-B974-F2F7B1793B6F}"/>
              </a:ext>
            </a:extLst>
          </p:cNvPr>
          <p:cNvGrpSpPr/>
          <p:nvPr userDrawn="1"/>
        </p:nvGrpSpPr>
        <p:grpSpPr>
          <a:xfrm>
            <a:off x="0" y="6955405"/>
            <a:ext cx="5040355" cy="583466"/>
            <a:chOff x="2497650" y="1176970"/>
            <a:chExt cx="5040355" cy="583466"/>
          </a:xfrm>
        </p:grpSpPr>
        <p:sp>
          <p:nvSpPr>
            <p:cNvPr id="14" name="Rechteck 13">
              <a:extLst>
                <a:ext uri="{FF2B5EF4-FFF2-40B4-BE49-F238E27FC236}">
                  <a16:creationId xmlns:a16="http://schemas.microsoft.com/office/drawing/2014/main" id="{B3BFB1F2-536A-4DE9-811C-0932AB9237D7}"/>
                </a:ext>
              </a:extLst>
            </p:cNvPr>
            <p:cNvSpPr/>
            <p:nvPr/>
          </p:nvSpPr>
          <p:spPr>
            <a:xfrm>
              <a:off x="2497650" y="1195995"/>
              <a:ext cx="285750" cy="504218"/>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15" name="Rechteck 14">
              <a:extLst>
                <a:ext uri="{FF2B5EF4-FFF2-40B4-BE49-F238E27FC236}">
                  <a16:creationId xmlns:a16="http://schemas.microsoft.com/office/drawing/2014/main" id="{5A030A9C-16E7-49E1-B3C6-6C396634E781}"/>
                </a:ext>
              </a:extLst>
            </p:cNvPr>
            <p:cNvSpPr/>
            <p:nvPr/>
          </p:nvSpPr>
          <p:spPr>
            <a:xfrm>
              <a:off x="2808100" y="1202849"/>
              <a:ext cx="393176" cy="5455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lnSpc>
                  <a:spcPts val="900"/>
                </a:lnSpc>
                <a:buClr>
                  <a:schemeClr val="accent1"/>
                </a:buClr>
              </a:pPr>
              <a:r>
                <a:rPr lang="de-DE" sz="800">
                  <a:solidFill>
                    <a:schemeClr val="tx1"/>
                  </a:solidFill>
                </a:rPr>
                <a:t>R 245</a:t>
              </a:r>
              <a:br>
                <a:rPr lang="de-DE" sz="800">
                  <a:solidFill>
                    <a:schemeClr val="tx1"/>
                  </a:solidFill>
                </a:rPr>
              </a:br>
              <a:r>
                <a:rPr lang="de-DE" sz="800">
                  <a:solidFill>
                    <a:schemeClr val="tx1"/>
                  </a:solidFill>
                </a:rPr>
                <a:t>G 130</a:t>
              </a:r>
              <a:br>
                <a:rPr lang="de-DE" sz="800">
                  <a:solidFill>
                    <a:schemeClr val="tx1"/>
                  </a:solidFill>
                </a:rPr>
              </a:br>
              <a:r>
                <a:rPr lang="de-DE" sz="800">
                  <a:solidFill>
                    <a:schemeClr val="tx1"/>
                  </a:solidFill>
                </a:rPr>
                <a:t>B 32</a:t>
              </a:r>
            </a:p>
          </p:txBody>
        </p:sp>
        <p:sp>
          <p:nvSpPr>
            <p:cNvPr id="16" name="Rechteck 15">
              <a:extLst>
                <a:ext uri="{FF2B5EF4-FFF2-40B4-BE49-F238E27FC236}">
                  <a16:creationId xmlns:a16="http://schemas.microsoft.com/office/drawing/2014/main" id="{B4B77394-3344-4828-BD7E-ACCFDBECE726}"/>
                </a:ext>
              </a:extLst>
            </p:cNvPr>
            <p:cNvSpPr/>
            <p:nvPr/>
          </p:nvSpPr>
          <p:spPr>
            <a:xfrm>
              <a:off x="3203860" y="1195995"/>
              <a:ext cx="285750" cy="504218"/>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17" name="Rechteck 16">
              <a:extLst>
                <a:ext uri="{FF2B5EF4-FFF2-40B4-BE49-F238E27FC236}">
                  <a16:creationId xmlns:a16="http://schemas.microsoft.com/office/drawing/2014/main" id="{751D9F03-4689-4A55-B0B8-F2EC967821A8}"/>
                </a:ext>
              </a:extLst>
            </p:cNvPr>
            <p:cNvSpPr/>
            <p:nvPr/>
          </p:nvSpPr>
          <p:spPr>
            <a:xfrm>
              <a:off x="3523407" y="1184501"/>
              <a:ext cx="393176" cy="5455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lnSpc>
                  <a:spcPts val="900"/>
                </a:lnSpc>
                <a:buClr>
                  <a:schemeClr val="accent1"/>
                </a:buClr>
              </a:pPr>
              <a:r>
                <a:rPr lang="de-DE" sz="800">
                  <a:solidFill>
                    <a:schemeClr val="tx1"/>
                  </a:solidFill>
                </a:rPr>
                <a:t>R  23</a:t>
              </a:r>
              <a:br>
                <a:rPr lang="de-DE" sz="800">
                  <a:solidFill>
                    <a:schemeClr val="tx1"/>
                  </a:solidFill>
                </a:rPr>
              </a:br>
              <a:r>
                <a:rPr lang="de-DE" sz="800">
                  <a:solidFill>
                    <a:schemeClr val="tx1"/>
                  </a:solidFill>
                </a:rPr>
                <a:t>G 156</a:t>
              </a:r>
              <a:br>
                <a:rPr lang="de-DE" sz="800">
                  <a:solidFill>
                    <a:schemeClr val="tx1"/>
                  </a:solidFill>
                </a:rPr>
              </a:br>
              <a:r>
                <a:rPr lang="de-DE" sz="800">
                  <a:solidFill>
                    <a:schemeClr val="tx1"/>
                  </a:solidFill>
                </a:rPr>
                <a:t>B 125</a:t>
              </a:r>
            </a:p>
          </p:txBody>
        </p:sp>
        <p:sp>
          <p:nvSpPr>
            <p:cNvPr id="18" name="Rechteck 17">
              <a:extLst>
                <a:ext uri="{FF2B5EF4-FFF2-40B4-BE49-F238E27FC236}">
                  <a16:creationId xmlns:a16="http://schemas.microsoft.com/office/drawing/2014/main" id="{24A77EBA-FB48-41F9-96E7-394DAB596D03}"/>
                </a:ext>
              </a:extLst>
            </p:cNvPr>
            <p:cNvSpPr/>
            <p:nvPr/>
          </p:nvSpPr>
          <p:spPr>
            <a:xfrm>
              <a:off x="3943867" y="1195128"/>
              <a:ext cx="285750" cy="504218"/>
            </a:xfrm>
            <a:prstGeom prst="rect">
              <a:avLst/>
            </a:prstGeom>
            <a:solidFill>
              <a:srgbClr val="005B7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19" name="Rechteck 18">
              <a:extLst>
                <a:ext uri="{FF2B5EF4-FFF2-40B4-BE49-F238E27FC236}">
                  <a16:creationId xmlns:a16="http://schemas.microsoft.com/office/drawing/2014/main" id="{81DE7972-BFD5-435F-A757-5C3F4732B650}"/>
                </a:ext>
              </a:extLst>
            </p:cNvPr>
            <p:cNvSpPr/>
            <p:nvPr/>
          </p:nvSpPr>
          <p:spPr>
            <a:xfrm>
              <a:off x="4271403" y="1176970"/>
              <a:ext cx="393176" cy="5455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lnSpc>
                  <a:spcPts val="900"/>
                </a:lnSpc>
                <a:buClr>
                  <a:schemeClr val="accent1"/>
                </a:buClr>
              </a:pPr>
              <a:r>
                <a:rPr lang="de-DE" sz="800">
                  <a:solidFill>
                    <a:schemeClr val="tx1"/>
                  </a:solidFill>
                </a:rPr>
                <a:t>R 0</a:t>
              </a:r>
              <a:br>
                <a:rPr lang="de-DE" sz="800">
                  <a:solidFill>
                    <a:schemeClr val="tx1"/>
                  </a:solidFill>
                </a:rPr>
              </a:br>
              <a:r>
                <a:rPr lang="de-DE" sz="800">
                  <a:solidFill>
                    <a:schemeClr val="tx1"/>
                  </a:solidFill>
                </a:rPr>
                <a:t>G 91</a:t>
              </a:r>
              <a:br>
                <a:rPr lang="de-DE" sz="800">
                  <a:solidFill>
                    <a:schemeClr val="tx1"/>
                  </a:solidFill>
                </a:rPr>
              </a:br>
              <a:r>
                <a:rPr lang="de-DE" sz="800">
                  <a:solidFill>
                    <a:schemeClr val="tx1"/>
                  </a:solidFill>
                </a:rPr>
                <a:t>B 127</a:t>
              </a:r>
            </a:p>
          </p:txBody>
        </p:sp>
        <p:sp>
          <p:nvSpPr>
            <p:cNvPr id="20" name="Rechteck 19">
              <a:extLst>
                <a:ext uri="{FF2B5EF4-FFF2-40B4-BE49-F238E27FC236}">
                  <a16:creationId xmlns:a16="http://schemas.microsoft.com/office/drawing/2014/main" id="{BBE6A5F0-50CE-43CF-8D5E-4FC4769C8265}"/>
                </a:ext>
              </a:extLst>
            </p:cNvPr>
            <p:cNvSpPr/>
            <p:nvPr/>
          </p:nvSpPr>
          <p:spPr>
            <a:xfrm>
              <a:off x="4668637" y="1195128"/>
              <a:ext cx="285750" cy="504218"/>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21" name="Rechteck 20">
              <a:extLst>
                <a:ext uri="{FF2B5EF4-FFF2-40B4-BE49-F238E27FC236}">
                  <a16:creationId xmlns:a16="http://schemas.microsoft.com/office/drawing/2014/main" id="{09AD7D8F-A6B3-460D-95FE-8845731EBD01}"/>
                </a:ext>
              </a:extLst>
            </p:cNvPr>
            <p:cNvSpPr/>
            <p:nvPr/>
          </p:nvSpPr>
          <p:spPr>
            <a:xfrm>
              <a:off x="4982019" y="1184501"/>
              <a:ext cx="393176" cy="5455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lnSpc>
                  <a:spcPts val="900"/>
                </a:lnSpc>
                <a:buClr>
                  <a:schemeClr val="accent1"/>
                </a:buClr>
              </a:pPr>
              <a:r>
                <a:rPr lang="de-DE" sz="800">
                  <a:solidFill>
                    <a:schemeClr val="tx1"/>
                  </a:solidFill>
                </a:rPr>
                <a:t>R 166</a:t>
              </a:r>
              <a:br>
                <a:rPr lang="de-DE" sz="800">
                  <a:solidFill>
                    <a:schemeClr val="tx1"/>
                  </a:solidFill>
                </a:rPr>
              </a:br>
              <a:r>
                <a:rPr lang="de-DE" sz="800">
                  <a:solidFill>
                    <a:schemeClr val="tx1"/>
                  </a:solidFill>
                </a:rPr>
                <a:t>G 187</a:t>
              </a:r>
              <a:br>
                <a:rPr lang="de-DE" sz="800">
                  <a:solidFill>
                    <a:schemeClr val="tx1"/>
                  </a:solidFill>
                </a:rPr>
              </a:br>
              <a:r>
                <a:rPr lang="de-DE" sz="800">
                  <a:solidFill>
                    <a:schemeClr val="tx1"/>
                  </a:solidFill>
                </a:rPr>
                <a:t>B 200</a:t>
              </a:r>
            </a:p>
          </p:txBody>
        </p:sp>
        <p:sp>
          <p:nvSpPr>
            <p:cNvPr id="22" name="Rechteck 21">
              <a:extLst>
                <a:ext uri="{FF2B5EF4-FFF2-40B4-BE49-F238E27FC236}">
                  <a16:creationId xmlns:a16="http://schemas.microsoft.com/office/drawing/2014/main" id="{19522EF1-64BC-4CF0-86E8-677B8B60D4CD}"/>
                </a:ext>
              </a:extLst>
            </p:cNvPr>
            <p:cNvSpPr/>
            <p:nvPr/>
          </p:nvSpPr>
          <p:spPr>
            <a:xfrm>
              <a:off x="5391230" y="1205633"/>
              <a:ext cx="285750" cy="504218"/>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23" name="Rechteck 22">
              <a:extLst>
                <a:ext uri="{FF2B5EF4-FFF2-40B4-BE49-F238E27FC236}">
                  <a16:creationId xmlns:a16="http://schemas.microsoft.com/office/drawing/2014/main" id="{1DACFD9D-E6AE-495C-B2D5-5AD8EA288C09}"/>
                </a:ext>
              </a:extLst>
            </p:cNvPr>
            <p:cNvSpPr/>
            <p:nvPr/>
          </p:nvSpPr>
          <p:spPr>
            <a:xfrm>
              <a:off x="5708617" y="1191304"/>
              <a:ext cx="393176" cy="5455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lnSpc>
                  <a:spcPts val="900"/>
                </a:lnSpc>
                <a:buClr>
                  <a:schemeClr val="accent1"/>
                </a:buClr>
              </a:pPr>
              <a:r>
                <a:rPr lang="de-DE" sz="800">
                  <a:solidFill>
                    <a:schemeClr val="tx1"/>
                  </a:solidFill>
                </a:rPr>
                <a:t>R  0</a:t>
              </a:r>
              <a:br>
                <a:rPr lang="de-DE" sz="800">
                  <a:solidFill>
                    <a:schemeClr val="tx1"/>
                  </a:solidFill>
                </a:rPr>
              </a:br>
              <a:r>
                <a:rPr lang="de-DE" sz="800">
                  <a:solidFill>
                    <a:schemeClr val="tx1"/>
                  </a:solidFill>
                </a:rPr>
                <a:t>G 133</a:t>
              </a:r>
              <a:br>
                <a:rPr lang="de-DE" sz="800">
                  <a:solidFill>
                    <a:schemeClr val="tx1"/>
                  </a:solidFill>
                </a:rPr>
              </a:br>
              <a:r>
                <a:rPr lang="de-DE" sz="800">
                  <a:solidFill>
                    <a:schemeClr val="tx1"/>
                  </a:solidFill>
                </a:rPr>
                <a:t>B 152</a:t>
              </a:r>
            </a:p>
          </p:txBody>
        </p:sp>
        <p:sp>
          <p:nvSpPr>
            <p:cNvPr id="24" name="Rechteck 23">
              <a:extLst>
                <a:ext uri="{FF2B5EF4-FFF2-40B4-BE49-F238E27FC236}">
                  <a16:creationId xmlns:a16="http://schemas.microsoft.com/office/drawing/2014/main" id="{D9AD404A-515A-440D-A9FE-D2F7542E8E3B}"/>
                </a:ext>
              </a:extLst>
            </p:cNvPr>
            <p:cNvSpPr/>
            <p:nvPr/>
          </p:nvSpPr>
          <p:spPr>
            <a:xfrm>
              <a:off x="6096000" y="1200912"/>
              <a:ext cx="285750" cy="504218"/>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25" name="Rechteck 24">
              <a:extLst>
                <a:ext uri="{FF2B5EF4-FFF2-40B4-BE49-F238E27FC236}">
                  <a16:creationId xmlns:a16="http://schemas.microsoft.com/office/drawing/2014/main" id="{4D9442D2-9030-426E-808A-5DEF67DA3A3D}"/>
                </a:ext>
              </a:extLst>
            </p:cNvPr>
            <p:cNvSpPr/>
            <p:nvPr/>
          </p:nvSpPr>
          <p:spPr>
            <a:xfrm>
              <a:off x="6418765" y="1214860"/>
              <a:ext cx="393176" cy="5455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lnSpc>
                  <a:spcPts val="900"/>
                </a:lnSpc>
                <a:buClr>
                  <a:schemeClr val="accent1"/>
                </a:buClr>
              </a:pPr>
              <a:r>
                <a:rPr lang="de-DE" sz="800">
                  <a:solidFill>
                    <a:schemeClr val="tx1"/>
                  </a:solidFill>
                </a:rPr>
                <a:t>R  57</a:t>
              </a:r>
              <a:br>
                <a:rPr lang="de-DE" sz="800">
                  <a:solidFill>
                    <a:schemeClr val="tx1"/>
                  </a:solidFill>
                </a:rPr>
              </a:br>
              <a:r>
                <a:rPr lang="de-DE" sz="800">
                  <a:solidFill>
                    <a:schemeClr val="tx1"/>
                  </a:solidFill>
                </a:rPr>
                <a:t>G 193</a:t>
              </a:r>
              <a:br>
                <a:rPr lang="de-DE" sz="800">
                  <a:solidFill>
                    <a:schemeClr val="tx1"/>
                  </a:solidFill>
                </a:rPr>
              </a:br>
              <a:r>
                <a:rPr lang="de-DE" sz="800">
                  <a:solidFill>
                    <a:schemeClr val="tx1"/>
                  </a:solidFill>
                </a:rPr>
                <a:t>B 205</a:t>
              </a:r>
            </a:p>
          </p:txBody>
        </p:sp>
        <p:sp>
          <p:nvSpPr>
            <p:cNvPr id="26" name="Rechteck 25">
              <a:extLst>
                <a:ext uri="{FF2B5EF4-FFF2-40B4-BE49-F238E27FC236}">
                  <a16:creationId xmlns:a16="http://schemas.microsoft.com/office/drawing/2014/main" id="{1201C3C5-8965-41ED-95B7-F26DCB9F0F20}"/>
                </a:ext>
              </a:extLst>
            </p:cNvPr>
            <p:cNvSpPr/>
            <p:nvPr/>
          </p:nvSpPr>
          <p:spPr>
            <a:xfrm>
              <a:off x="6827857" y="1195128"/>
              <a:ext cx="285750" cy="504218"/>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27" name="Rechteck 26">
              <a:extLst>
                <a:ext uri="{FF2B5EF4-FFF2-40B4-BE49-F238E27FC236}">
                  <a16:creationId xmlns:a16="http://schemas.microsoft.com/office/drawing/2014/main" id="{9AD1EA65-7785-462C-AC0E-63270584AF32}"/>
                </a:ext>
              </a:extLst>
            </p:cNvPr>
            <p:cNvSpPr/>
            <p:nvPr/>
          </p:nvSpPr>
          <p:spPr>
            <a:xfrm>
              <a:off x="7144829" y="1202849"/>
              <a:ext cx="393176" cy="5455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lnSpc>
                  <a:spcPts val="900"/>
                </a:lnSpc>
                <a:buClr>
                  <a:schemeClr val="accent1"/>
                </a:buClr>
              </a:pPr>
              <a:r>
                <a:rPr lang="de-DE" sz="800">
                  <a:solidFill>
                    <a:schemeClr val="tx1"/>
                  </a:solidFill>
                </a:rPr>
                <a:t>R  178</a:t>
              </a:r>
              <a:br>
                <a:rPr lang="de-DE" sz="800">
                  <a:solidFill>
                    <a:schemeClr val="tx1"/>
                  </a:solidFill>
                </a:rPr>
              </a:br>
              <a:r>
                <a:rPr lang="de-DE" sz="800">
                  <a:solidFill>
                    <a:schemeClr val="tx1"/>
                  </a:solidFill>
                </a:rPr>
                <a:t>G 210</a:t>
              </a:r>
              <a:br>
                <a:rPr lang="de-DE" sz="800">
                  <a:solidFill>
                    <a:schemeClr val="tx1"/>
                  </a:solidFill>
                </a:rPr>
              </a:br>
              <a:r>
                <a:rPr lang="de-DE" sz="800">
                  <a:solidFill>
                    <a:schemeClr val="tx1"/>
                  </a:solidFill>
                </a:rPr>
                <a:t>B 53</a:t>
              </a:r>
            </a:p>
          </p:txBody>
        </p:sp>
      </p:grpSp>
      <p:sp>
        <p:nvSpPr>
          <p:cNvPr id="6" name="Textfeld 5">
            <a:extLst>
              <a:ext uri="{FF2B5EF4-FFF2-40B4-BE49-F238E27FC236}">
                <a16:creationId xmlns:a16="http://schemas.microsoft.com/office/drawing/2014/main" id="{F3E67317-CFE3-4FAF-B50A-8EDB8E4E3630}"/>
              </a:ext>
            </a:extLst>
          </p:cNvPr>
          <p:cNvSpPr txBox="1"/>
          <p:nvPr userDrawn="1"/>
        </p:nvSpPr>
        <p:spPr>
          <a:xfrm>
            <a:off x="5196047" y="7015930"/>
            <a:ext cx="1086836" cy="238142"/>
          </a:xfrm>
          <a:prstGeom prst="rect">
            <a:avLst/>
          </a:prstGeom>
          <a:noFill/>
        </p:spPr>
        <p:txBody>
          <a:bodyPr wrap="none" lIns="0" tIns="0" rIns="0" bIns="0" rtlCol="0">
            <a:spAutoFit/>
          </a:bodyPr>
          <a:lstStyle/>
          <a:p>
            <a:pPr marL="0" indent="0" algn="l">
              <a:lnSpc>
                <a:spcPts val="1960"/>
              </a:lnSpc>
              <a:buClr>
                <a:schemeClr val="accent1"/>
              </a:buClr>
              <a:buFontTx/>
              <a:buNone/>
            </a:pPr>
            <a:r>
              <a:rPr lang="de-DE" sz="1400"/>
              <a:t>Design Farben</a:t>
            </a:r>
          </a:p>
        </p:txBody>
      </p:sp>
      <p:sp>
        <p:nvSpPr>
          <p:cNvPr id="28" name="SeitenzahlPPT">
            <a:extLst>
              <a:ext uri="{FF2B5EF4-FFF2-40B4-BE49-F238E27FC236}">
                <a16:creationId xmlns:a16="http://schemas.microsoft.com/office/drawing/2014/main" id="{593048F1-A8D2-4D38-B843-60A70C55C62D}"/>
              </a:ext>
            </a:extLst>
          </p:cNvPr>
          <p:cNvSpPr/>
          <p:nvPr userDrawn="1"/>
        </p:nvSpPr>
        <p:spPr>
          <a:xfrm>
            <a:off x="394714" y="6311356"/>
            <a:ext cx="470257" cy="276999"/>
          </a:xfrm>
          <a:prstGeom prst="rect">
            <a:avLst/>
          </a:prstGeom>
        </p:spPr>
        <p:txBody>
          <a:bodyPr wrap="none">
            <a:spAutoFit/>
          </a:bodyPr>
          <a:lstStyle/>
          <a:p>
            <a:fld id="{135C408B-AABC-4327-B5F5-017362ED092B}" type="slidenum">
              <a:rPr lang="de-DE" sz="1200" baseline="0" smtClean="0"/>
              <a:pPr/>
              <a:t>‹Nr.›</a:t>
            </a:fld>
            <a:endParaRPr lang="de-DE" sz="1200" baseline="0"/>
          </a:p>
        </p:txBody>
      </p:sp>
      <p:sp>
        <p:nvSpPr>
          <p:cNvPr id="29" name="Text Box 8">
            <a:extLst>
              <a:ext uri="{FF2B5EF4-FFF2-40B4-BE49-F238E27FC236}">
                <a16:creationId xmlns:a16="http://schemas.microsoft.com/office/drawing/2014/main" id="{AB272B81-C062-4DD1-AB5D-20E98E0450A6}"/>
              </a:ext>
            </a:extLst>
          </p:cNvPr>
          <p:cNvSpPr txBox="1">
            <a:spLocks noChangeArrowheads="1"/>
          </p:cNvSpPr>
          <p:nvPr userDrawn="1"/>
        </p:nvSpPr>
        <p:spPr bwMode="auto">
          <a:xfrm>
            <a:off x="495900" y="6543908"/>
            <a:ext cx="123606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dirty="0">
                <a:solidFill>
                  <a:schemeClr val="bg2"/>
                </a:solidFill>
                <a:latin typeface="+mn-lt"/>
              </a:rPr>
              <a:t>© Fraunhofer ISE/ISI</a:t>
            </a:r>
            <a:br>
              <a:rPr lang="de-DE" sz="800" dirty="0">
                <a:solidFill>
                  <a:schemeClr val="bg2"/>
                </a:solidFill>
                <a:latin typeface="+mn-lt"/>
              </a:rPr>
            </a:br>
            <a:endParaRPr lang="de-DE" sz="800" dirty="0">
              <a:solidFill>
                <a:schemeClr val="bg2"/>
              </a:solidFill>
              <a:latin typeface="+mn-lt"/>
            </a:endParaRPr>
          </a:p>
        </p:txBody>
      </p:sp>
      <p:pic>
        <p:nvPicPr>
          <p:cNvPr id="2054" name="Picture 6" descr="Fraunhofer ISI – IWSA Member | International Windship Association">
            <a:extLst>
              <a:ext uri="{FF2B5EF4-FFF2-40B4-BE49-F238E27FC236}">
                <a16:creationId xmlns:a16="http://schemas.microsoft.com/office/drawing/2014/main" id="{F3433431-90DA-4B11-B45C-D6729DEDDC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6929" y="6411065"/>
            <a:ext cx="1404000" cy="39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3337"/>
      </p:ext>
    </p:extLst>
  </p:cSld>
  <p:clrMap bg1="lt1" tx1="dk1" bg2="lt2" tx2="dk2" accent1="accent1" accent2="accent2" accent3="accent3" accent4="accent4" accent5="accent5" accent6="accent6" hlink="hlink" folHlink="folHlink"/>
  <p:sldLayoutIdLst>
    <p:sldLayoutId id="2147483721" r:id="rId1"/>
    <p:sldLayoutId id="2147483678" r:id="rId2"/>
    <p:sldLayoutId id="2147483682" r:id="rId3"/>
    <p:sldLayoutId id="2147483664" r:id="rId4"/>
    <p:sldLayoutId id="2147483675" r:id="rId5"/>
    <p:sldLayoutId id="2147483724" r:id="rId6"/>
    <p:sldLayoutId id="2147483726" r:id="rId7"/>
  </p:sldLayoutIdLst>
  <p:hf hdr="0"/>
  <p:txStyles>
    <p:titleStyle>
      <a:lvl1pPr algn="l" defTabSz="914400" rtl="0" eaLnBrk="1" latinLnBrk="0" hangingPunct="1">
        <a:lnSpc>
          <a:spcPct val="110000"/>
        </a:lnSpc>
        <a:spcBef>
          <a:spcPct val="0"/>
        </a:spcBef>
        <a:buNone/>
        <a:defRPr sz="2400" b="0" kern="1200">
          <a:solidFill>
            <a:schemeClr val="accent2"/>
          </a:solidFill>
          <a:latin typeface="Frutiger LT Com 65 Bold" panose="020B0803030504020204" pitchFamily="34" charset="0"/>
          <a:ea typeface="+mj-ea"/>
          <a:cs typeface="+mj-cs"/>
        </a:defRPr>
      </a:lvl1pPr>
    </p:titleStyle>
    <p:bodyStyle>
      <a:lvl1pPr marL="0" indent="0" algn="l" defTabSz="914400" rtl="0" eaLnBrk="1" latinLnBrk="0" hangingPunct="1">
        <a:lnSpc>
          <a:spcPct val="110000"/>
        </a:lnSpc>
        <a:spcBef>
          <a:spcPts val="0"/>
        </a:spcBef>
        <a:spcAft>
          <a:spcPts val="1900"/>
        </a:spcAft>
        <a:buFont typeface="Arial" panose="020B0604020202020204" pitchFamily="34" charset="0"/>
        <a:buNone/>
        <a:defRPr lang="de-DE" sz="1600" b="0" kern="1200" noProof="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lang="de-DE" sz="1600" kern="1200" noProof="0" dirty="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lang="de-DE" sz="1600" b="0" kern="1200" noProof="0" dirty="0">
          <a:solidFill>
            <a:schemeClr val="tx1"/>
          </a:solidFill>
          <a:latin typeface="+mn-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6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4" orient="horz" pos="4133" userDrawn="1">
          <p15:clr>
            <a:srgbClr val="F26B43"/>
          </p15:clr>
        </p15:guide>
        <p15:guide id="5" orient="horz" pos="3770" userDrawn="1">
          <p15:clr>
            <a:srgbClr val="F26B43"/>
          </p15:clr>
        </p15:guide>
        <p15:guide id="8" orient="horz" pos="10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1" y="6165380"/>
            <a:ext cx="10944000" cy="0"/>
          </a:xfrm>
          <a:prstGeom prst="line">
            <a:avLst/>
          </a:prstGeom>
          <a:noFill/>
          <a:ln w="317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grpSp>
        <p:nvGrpSpPr>
          <p:cNvPr id="9" name="Gruppieren 8"/>
          <p:cNvGrpSpPr/>
          <p:nvPr userDrawn="1"/>
        </p:nvGrpSpPr>
        <p:grpSpPr>
          <a:xfrm>
            <a:off x="0" y="6993540"/>
            <a:ext cx="5832909" cy="324000"/>
            <a:chOff x="0" y="7101510"/>
            <a:chExt cx="5832150" cy="324000"/>
          </a:xfrm>
        </p:grpSpPr>
        <p:sp>
          <p:nvSpPr>
            <p:cNvPr id="10" name="Rechteck 9"/>
            <p:cNvSpPr/>
            <p:nvPr userDrawn="1"/>
          </p:nvSpPr>
          <p:spPr>
            <a:xfrm>
              <a:off x="0" y="7101510"/>
              <a:ext cx="180000" cy="324000"/>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23</a:t>
              </a:r>
            </a:p>
            <a:p>
              <a:pPr algn="l">
                <a:lnSpc>
                  <a:spcPts val="600"/>
                </a:lnSpc>
              </a:pPr>
              <a:r>
                <a:rPr lang="de-DE" sz="900">
                  <a:solidFill>
                    <a:schemeClr val="tx1"/>
                  </a:solidFill>
                </a:rPr>
                <a:t>G 156</a:t>
              </a:r>
            </a:p>
            <a:p>
              <a:pPr algn="l">
                <a:lnSpc>
                  <a:spcPts val="600"/>
                </a:lnSpc>
              </a:pPr>
              <a:r>
                <a:rPr lang="de-DE" sz="900">
                  <a:solidFill>
                    <a:schemeClr val="tx1"/>
                  </a:solidFill>
                </a:rPr>
                <a:t>B 125</a:t>
              </a:r>
            </a:p>
          </p:txBody>
        </p:sp>
        <p:sp>
          <p:nvSpPr>
            <p:cNvPr id="11" name="Rechteck 10"/>
            <p:cNvSpPr/>
            <p:nvPr userDrawn="1"/>
          </p:nvSpPr>
          <p:spPr>
            <a:xfrm>
              <a:off x="942025" y="7101510"/>
              <a:ext cx="180000" cy="32400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242</a:t>
              </a:r>
            </a:p>
            <a:p>
              <a:pPr algn="l">
                <a:lnSpc>
                  <a:spcPts val="600"/>
                </a:lnSpc>
              </a:pPr>
              <a:r>
                <a:rPr lang="de-DE" sz="900">
                  <a:solidFill>
                    <a:schemeClr val="tx1"/>
                  </a:solidFill>
                </a:rPr>
                <a:t>G 148</a:t>
              </a:r>
            </a:p>
            <a:p>
              <a:pPr algn="l">
                <a:lnSpc>
                  <a:spcPts val="600"/>
                </a:lnSpc>
              </a:pPr>
              <a:r>
                <a:rPr lang="de-DE" sz="900">
                  <a:solidFill>
                    <a:schemeClr val="tx1"/>
                  </a:solidFill>
                </a:rPr>
                <a:t>B 0</a:t>
              </a:r>
            </a:p>
          </p:txBody>
        </p:sp>
        <p:sp>
          <p:nvSpPr>
            <p:cNvPr id="12" name="Rechteck 11"/>
            <p:cNvSpPr/>
            <p:nvPr userDrawn="1"/>
          </p:nvSpPr>
          <p:spPr>
            <a:xfrm>
              <a:off x="1884050" y="7101510"/>
              <a:ext cx="180000" cy="324000"/>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31</a:t>
              </a:r>
            </a:p>
            <a:p>
              <a:pPr algn="l">
                <a:lnSpc>
                  <a:spcPts val="600"/>
                </a:lnSpc>
              </a:pPr>
              <a:r>
                <a:rPr lang="de-DE" sz="900">
                  <a:solidFill>
                    <a:schemeClr val="tx1"/>
                  </a:solidFill>
                </a:rPr>
                <a:t>G 130</a:t>
              </a:r>
            </a:p>
            <a:p>
              <a:pPr algn="l">
                <a:lnSpc>
                  <a:spcPts val="600"/>
                </a:lnSpc>
              </a:pPr>
              <a:r>
                <a:rPr lang="de-DE" sz="900">
                  <a:solidFill>
                    <a:schemeClr val="tx1"/>
                  </a:solidFill>
                </a:rPr>
                <a:t>B 192</a:t>
              </a:r>
            </a:p>
          </p:txBody>
        </p:sp>
        <p:sp>
          <p:nvSpPr>
            <p:cNvPr id="13" name="Rechteck 12"/>
            <p:cNvSpPr/>
            <p:nvPr userDrawn="1"/>
          </p:nvSpPr>
          <p:spPr>
            <a:xfrm>
              <a:off x="2826075" y="7101510"/>
              <a:ext cx="180000" cy="324000"/>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226</a:t>
              </a:r>
            </a:p>
            <a:p>
              <a:pPr algn="l">
                <a:lnSpc>
                  <a:spcPts val="600"/>
                </a:lnSpc>
              </a:pPr>
              <a:r>
                <a:rPr lang="de-DE" sz="900">
                  <a:solidFill>
                    <a:schemeClr val="tx1"/>
                  </a:solidFill>
                </a:rPr>
                <a:t>G 0</a:t>
              </a:r>
            </a:p>
            <a:p>
              <a:pPr algn="l">
                <a:lnSpc>
                  <a:spcPts val="600"/>
                </a:lnSpc>
              </a:pPr>
              <a:r>
                <a:rPr lang="de-DE" sz="900">
                  <a:solidFill>
                    <a:schemeClr val="tx1"/>
                  </a:solidFill>
                </a:rPr>
                <a:t>B 26</a:t>
              </a:r>
            </a:p>
          </p:txBody>
        </p:sp>
        <p:sp>
          <p:nvSpPr>
            <p:cNvPr id="14" name="Rechteck 13"/>
            <p:cNvSpPr/>
            <p:nvPr userDrawn="1"/>
          </p:nvSpPr>
          <p:spPr>
            <a:xfrm>
              <a:off x="3768100" y="7101510"/>
              <a:ext cx="180000" cy="324000"/>
            </a:xfrm>
            <a:prstGeom prst="rect">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177</a:t>
              </a:r>
            </a:p>
            <a:p>
              <a:pPr algn="l">
                <a:lnSpc>
                  <a:spcPts val="600"/>
                </a:lnSpc>
              </a:pPr>
              <a:r>
                <a:rPr lang="de-DE" sz="900">
                  <a:solidFill>
                    <a:schemeClr val="tx1"/>
                  </a:solidFill>
                </a:rPr>
                <a:t>G 200</a:t>
              </a:r>
            </a:p>
            <a:p>
              <a:pPr algn="l">
                <a:lnSpc>
                  <a:spcPts val="600"/>
                </a:lnSpc>
              </a:pPr>
              <a:r>
                <a:rPr lang="de-DE" sz="900">
                  <a:solidFill>
                    <a:schemeClr val="tx1"/>
                  </a:solidFill>
                </a:rPr>
                <a:t>B 0</a:t>
              </a:r>
            </a:p>
          </p:txBody>
        </p:sp>
        <p:sp>
          <p:nvSpPr>
            <p:cNvPr id="15" name="Rechteck 14"/>
            <p:cNvSpPr/>
            <p:nvPr userDrawn="1"/>
          </p:nvSpPr>
          <p:spPr>
            <a:xfrm>
              <a:off x="4710125" y="7101510"/>
              <a:ext cx="180000" cy="324000"/>
            </a:xfrm>
            <a:prstGeom prst="rect">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254</a:t>
              </a:r>
            </a:p>
            <a:p>
              <a:pPr algn="l">
                <a:lnSpc>
                  <a:spcPts val="600"/>
                </a:lnSpc>
              </a:pPr>
              <a:r>
                <a:rPr lang="de-DE" sz="900">
                  <a:solidFill>
                    <a:schemeClr val="tx1"/>
                  </a:solidFill>
                </a:rPr>
                <a:t>G 239</a:t>
              </a:r>
            </a:p>
            <a:p>
              <a:pPr algn="l">
                <a:lnSpc>
                  <a:spcPts val="600"/>
                </a:lnSpc>
              </a:pPr>
              <a:r>
                <a:rPr lang="de-DE" sz="900">
                  <a:solidFill>
                    <a:schemeClr val="tx1"/>
                  </a:solidFill>
                </a:rPr>
                <a:t>B 214</a:t>
              </a:r>
            </a:p>
          </p:txBody>
        </p:sp>
        <p:sp>
          <p:nvSpPr>
            <p:cNvPr id="16" name="Rechteck 15"/>
            <p:cNvSpPr/>
            <p:nvPr userDrawn="1"/>
          </p:nvSpPr>
          <p:spPr>
            <a:xfrm>
              <a:off x="5652150" y="7101510"/>
              <a:ext cx="180000" cy="324000"/>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225</a:t>
              </a:r>
            </a:p>
            <a:p>
              <a:pPr algn="l">
                <a:lnSpc>
                  <a:spcPts val="600"/>
                </a:lnSpc>
              </a:pPr>
              <a:r>
                <a:rPr lang="de-DE" sz="900">
                  <a:solidFill>
                    <a:schemeClr val="tx1"/>
                  </a:solidFill>
                </a:rPr>
                <a:t>G 227</a:t>
              </a:r>
            </a:p>
            <a:p>
              <a:pPr algn="l">
                <a:lnSpc>
                  <a:spcPts val="600"/>
                </a:lnSpc>
              </a:pPr>
              <a:r>
                <a:rPr lang="de-DE" sz="900">
                  <a:solidFill>
                    <a:schemeClr val="tx1"/>
                  </a:solidFill>
                </a:rPr>
                <a:t>B 227</a:t>
              </a:r>
            </a:p>
          </p:txBody>
        </p:sp>
      </p:grpSp>
    </p:spTree>
    <p:extLst>
      <p:ext uri="{BB962C8B-B14F-4D97-AF65-F5344CB8AC3E}">
        <p14:creationId xmlns:p14="http://schemas.microsoft.com/office/powerpoint/2010/main" val="28713601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hdr="0" dt="0"/>
  <p:txStyles>
    <p:titleStyle>
      <a:lvl1pPr marL="0" indent="0" algn="l" defTabSz="504000" rtl="0" eaLnBrk="1" fontAlgn="base" hangingPunct="1">
        <a:spcBef>
          <a:spcPct val="0"/>
        </a:spcBef>
        <a:spcAft>
          <a:spcPct val="0"/>
        </a:spcAft>
        <a:defRPr sz="2400" b="0" spc="300">
          <a:solidFill>
            <a:schemeClr val="tx1"/>
          </a:solidFill>
          <a:latin typeface="+mn-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7901" y="334800"/>
            <a:ext cx="11247313"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477901" y="1774800"/>
            <a:ext cx="11234612"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grpSp>
        <p:nvGrpSpPr>
          <p:cNvPr id="18" name="Gruppieren 17"/>
          <p:cNvGrpSpPr/>
          <p:nvPr/>
        </p:nvGrpSpPr>
        <p:grpSpPr>
          <a:xfrm>
            <a:off x="0" y="6993540"/>
            <a:ext cx="5832909" cy="324000"/>
            <a:chOff x="0" y="7101510"/>
            <a:chExt cx="5832150" cy="324000"/>
          </a:xfrm>
        </p:grpSpPr>
        <p:sp>
          <p:nvSpPr>
            <p:cNvPr id="19" name="Rechteck 18"/>
            <p:cNvSpPr/>
            <p:nvPr userDrawn="1"/>
          </p:nvSpPr>
          <p:spPr>
            <a:xfrm>
              <a:off x="0" y="7101510"/>
              <a:ext cx="180000" cy="324000"/>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23</a:t>
              </a:r>
            </a:p>
            <a:p>
              <a:pPr algn="l">
                <a:lnSpc>
                  <a:spcPts val="600"/>
                </a:lnSpc>
              </a:pPr>
              <a:r>
                <a:rPr lang="de-DE" sz="900">
                  <a:solidFill>
                    <a:schemeClr val="tx1"/>
                  </a:solidFill>
                </a:rPr>
                <a:t>G 156</a:t>
              </a:r>
            </a:p>
            <a:p>
              <a:pPr algn="l">
                <a:lnSpc>
                  <a:spcPts val="600"/>
                </a:lnSpc>
              </a:pPr>
              <a:r>
                <a:rPr lang="de-DE" sz="900">
                  <a:solidFill>
                    <a:schemeClr val="tx1"/>
                  </a:solidFill>
                </a:rPr>
                <a:t>B 125</a:t>
              </a:r>
            </a:p>
          </p:txBody>
        </p:sp>
        <p:sp>
          <p:nvSpPr>
            <p:cNvPr id="20" name="Rechteck 19"/>
            <p:cNvSpPr/>
            <p:nvPr userDrawn="1"/>
          </p:nvSpPr>
          <p:spPr>
            <a:xfrm>
              <a:off x="942025" y="7101510"/>
              <a:ext cx="180000" cy="324000"/>
            </a:xfrm>
            <a:prstGeom prst="rect">
              <a:avLst/>
            </a:prstGeom>
            <a:solidFill>
              <a:srgbClr val="F294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242</a:t>
              </a:r>
            </a:p>
            <a:p>
              <a:pPr algn="l">
                <a:lnSpc>
                  <a:spcPts val="600"/>
                </a:lnSpc>
              </a:pPr>
              <a:r>
                <a:rPr lang="de-DE" sz="900">
                  <a:solidFill>
                    <a:schemeClr val="tx1"/>
                  </a:solidFill>
                </a:rPr>
                <a:t>G 148</a:t>
              </a:r>
            </a:p>
            <a:p>
              <a:pPr algn="l">
                <a:lnSpc>
                  <a:spcPts val="600"/>
                </a:lnSpc>
              </a:pPr>
              <a:r>
                <a:rPr lang="de-DE" sz="900">
                  <a:solidFill>
                    <a:schemeClr val="tx1"/>
                  </a:solidFill>
                </a:rPr>
                <a:t>B 0</a:t>
              </a:r>
            </a:p>
          </p:txBody>
        </p:sp>
        <p:sp>
          <p:nvSpPr>
            <p:cNvPr id="21" name="Rechteck 20"/>
            <p:cNvSpPr/>
            <p:nvPr userDrawn="1"/>
          </p:nvSpPr>
          <p:spPr>
            <a:xfrm>
              <a:off x="1884050" y="7101510"/>
              <a:ext cx="180000" cy="324000"/>
            </a:xfrm>
            <a:prstGeom prst="rect">
              <a:avLst/>
            </a:prstGeom>
            <a:solidFill>
              <a:srgbClr val="1F82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31</a:t>
              </a:r>
            </a:p>
            <a:p>
              <a:pPr algn="l">
                <a:lnSpc>
                  <a:spcPts val="600"/>
                </a:lnSpc>
              </a:pPr>
              <a:r>
                <a:rPr lang="de-DE" sz="900">
                  <a:solidFill>
                    <a:schemeClr val="tx1"/>
                  </a:solidFill>
                </a:rPr>
                <a:t>G 130</a:t>
              </a:r>
            </a:p>
            <a:p>
              <a:pPr algn="l">
                <a:lnSpc>
                  <a:spcPts val="600"/>
                </a:lnSpc>
              </a:pPr>
              <a:r>
                <a:rPr lang="de-DE" sz="900">
                  <a:solidFill>
                    <a:schemeClr val="tx1"/>
                  </a:solidFill>
                </a:rPr>
                <a:t>B 192</a:t>
              </a:r>
            </a:p>
          </p:txBody>
        </p:sp>
        <p:sp>
          <p:nvSpPr>
            <p:cNvPr id="22" name="Rechteck 21"/>
            <p:cNvSpPr/>
            <p:nvPr userDrawn="1"/>
          </p:nvSpPr>
          <p:spPr>
            <a:xfrm>
              <a:off x="2826075" y="7101510"/>
              <a:ext cx="180000" cy="324000"/>
            </a:xfrm>
            <a:prstGeom prst="rect">
              <a:avLst/>
            </a:prstGeom>
            <a:solidFill>
              <a:srgbClr val="E200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226</a:t>
              </a:r>
            </a:p>
            <a:p>
              <a:pPr algn="l">
                <a:lnSpc>
                  <a:spcPts val="600"/>
                </a:lnSpc>
              </a:pPr>
              <a:r>
                <a:rPr lang="de-DE" sz="900">
                  <a:solidFill>
                    <a:schemeClr val="tx1"/>
                  </a:solidFill>
                </a:rPr>
                <a:t>G 0</a:t>
              </a:r>
            </a:p>
            <a:p>
              <a:pPr algn="l">
                <a:lnSpc>
                  <a:spcPts val="600"/>
                </a:lnSpc>
              </a:pPr>
              <a:r>
                <a:rPr lang="de-DE" sz="900">
                  <a:solidFill>
                    <a:schemeClr val="tx1"/>
                  </a:solidFill>
                </a:rPr>
                <a:t>B 26</a:t>
              </a:r>
            </a:p>
          </p:txBody>
        </p:sp>
        <p:sp>
          <p:nvSpPr>
            <p:cNvPr id="23" name="Rechteck 22"/>
            <p:cNvSpPr/>
            <p:nvPr userDrawn="1"/>
          </p:nvSpPr>
          <p:spPr>
            <a:xfrm>
              <a:off x="3768100" y="7101510"/>
              <a:ext cx="180000" cy="324000"/>
            </a:xfrm>
            <a:prstGeom prst="rect">
              <a:avLst/>
            </a:prstGeom>
            <a:solidFill>
              <a:srgbClr val="B1C8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177</a:t>
              </a:r>
            </a:p>
            <a:p>
              <a:pPr algn="l">
                <a:lnSpc>
                  <a:spcPts val="600"/>
                </a:lnSpc>
              </a:pPr>
              <a:r>
                <a:rPr lang="de-DE" sz="900">
                  <a:solidFill>
                    <a:schemeClr val="tx1"/>
                  </a:solidFill>
                </a:rPr>
                <a:t>G 200</a:t>
              </a:r>
            </a:p>
            <a:p>
              <a:pPr algn="l">
                <a:lnSpc>
                  <a:spcPts val="600"/>
                </a:lnSpc>
              </a:pPr>
              <a:r>
                <a:rPr lang="de-DE" sz="900">
                  <a:solidFill>
                    <a:schemeClr val="tx1"/>
                  </a:solidFill>
                </a:rPr>
                <a:t>B 0</a:t>
              </a:r>
            </a:p>
          </p:txBody>
        </p:sp>
        <p:sp>
          <p:nvSpPr>
            <p:cNvPr id="24" name="Rechteck 23"/>
            <p:cNvSpPr/>
            <p:nvPr userDrawn="1"/>
          </p:nvSpPr>
          <p:spPr>
            <a:xfrm>
              <a:off x="4710125" y="7101510"/>
              <a:ext cx="180000" cy="324000"/>
            </a:xfrm>
            <a:prstGeom prst="rect">
              <a:avLst/>
            </a:prstGeom>
            <a:solidFill>
              <a:srgbClr val="FEEFD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254</a:t>
              </a:r>
            </a:p>
            <a:p>
              <a:pPr algn="l">
                <a:lnSpc>
                  <a:spcPts val="600"/>
                </a:lnSpc>
              </a:pPr>
              <a:r>
                <a:rPr lang="de-DE" sz="900">
                  <a:solidFill>
                    <a:schemeClr val="tx1"/>
                  </a:solidFill>
                </a:rPr>
                <a:t>G 239</a:t>
              </a:r>
            </a:p>
            <a:p>
              <a:pPr algn="l">
                <a:lnSpc>
                  <a:spcPts val="600"/>
                </a:lnSpc>
              </a:pPr>
              <a:r>
                <a:rPr lang="de-DE" sz="900">
                  <a:solidFill>
                    <a:schemeClr val="tx1"/>
                  </a:solidFill>
                </a:rPr>
                <a:t>B 214</a:t>
              </a:r>
            </a:p>
          </p:txBody>
        </p:sp>
        <p:sp>
          <p:nvSpPr>
            <p:cNvPr id="25" name="Rechteck 24"/>
            <p:cNvSpPr/>
            <p:nvPr userDrawn="1"/>
          </p:nvSpPr>
          <p:spPr>
            <a:xfrm>
              <a:off x="5652150" y="7101510"/>
              <a:ext cx="180000" cy="324000"/>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225</a:t>
              </a:r>
            </a:p>
            <a:p>
              <a:pPr algn="l">
                <a:lnSpc>
                  <a:spcPts val="600"/>
                </a:lnSpc>
              </a:pPr>
              <a:r>
                <a:rPr lang="de-DE" sz="900">
                  <a:solidFill>
                    <a:schemeClr val="tx1"/>
                  </a:solidFill>
                </a:rPr>
                <a:t>G 227</a:t>
              </a:r>
            </a:p>
            <a:p>
              <a:pPr algn="l">
                <a:lnSpc>
                  <a:spcPts val="600"/>
                </a:lnSpc>
              </a:pPr>
              <a:r>
                <a:rPr lang="de-DE" sz="900">
                  <a:solidFill>
                    <a:schemeClr val="tx1"/>
                  </a:solidFill>
                </a:rPr>
                <a:t>B 227</a:t>
              </a:r>
            </a:p>
          </p:txBody>
        </p:sp>
      </p:grpSp>
      <p:pic>
        <p:nvPicPr>
          <p:cNvPr id="3" name="Grafik 2" descr="Logo_ausgetausch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94691" y="6300000"/>
            <a:ext cx="1417822" cy="388152"/>
          </a:xfrm>
          <a:prstGeom prst="rect">
            <a:avLst/>
          </a:prstGeom>
        </p:spPr>
      </p:pic>
      <p:sp>
        <p:nvSpPr>
          <p:cNvPr id="26" name="Text Box 8"/>
          <p:cNvSpPr txBox="1">
            <a:spLocks noChangeArrowheads="1"/>
          </p:cNvSpPr>
          <p:nvPr/>
        </p:nvSpPr>
        <p:spPr bwMode="auto">
          <a:xfrm>
            <a:off x="477900" y="6433200"/>
            <a:ext cx="139040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a:solidFill>
                  <a:schemeClr val="bg2"/>
                </a:solidFill>
              </a:rPr>
              <a:t>© Fraunhofer ISE</a:t>
            </a:r>
            <a:endParaRPr lang="de-DE" sz="800" b="1">
              <a:solidFill>
                <a:schemeClr val="bg2"/>
              </a:solidFill>
              <a:latin typeface="Frutiger LT Com 45 Light"/>
            </a:endParaRPr>
          </a:p>
        </p:txBody>
      </p:sp>
      <p:sp>
        <p:nvSpPr>
          <p:cNvPr id="5" name="SeitenzahlPPT"/>
          <p:cNvSpPr txBox="1"/>
          <p:nvPr/>
        </p:nvSpPr>
        <p:spPr>
          <a:xfrm>
            <a:off x="388851" y="6176338"/>
            <a:ext cx="470318" cy="276999"/>
          </a:xfrm>
          <a:prstGeom prst="rect">
            <a:avLst/>
          </a:prstGeom>
          <a:noFill/>
        </p:spPr>
        <p:txBody>
          <a:bodyPr wrap="none" rtlCol="0">
            <a:spAutoFit/>
          </a:bodyPr>
          <a:lstStyle/>
          <a:p>
            <a:fld id="{399084B6-FA3C-4EF1-90D3-2B9C4D2AA201}" type="slidenum">
              <a:rPr lang="en-US" sz="1200" smtClean="0"/>
              <a:t>‹Nr.›</a:t>
            </a:fld>
            <a:endParaRPr lang="en-US" sz="1200"/>
          </a:p>
        </p:txBody>
      </p:sp>
      <p:sp>
        <p:nvSpPr>
          <p:cNvPr id="17" name="SchutzklasseISE"/>
          <p:cNvSpPr txBox="1">
            <a:spLocks noChangeArrowheads="1"/>
          </p:cNvSpPr>
          <p:nvPr/>
        </p:nvSpPr>
        <p:spPr bwMode="auto">
          <a:xfrm>
            <a:off x="477900" y="6557688"/>
            <a:ext cx="360046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b="1">
                <a:solidFill>
                  <a:schemeClr val="bg2"/>
                </a:solidFill>
                <a:latin typeface="Frutiger LT Com 45 Light"/>
              </a:rPr>
              <a:t>FHG-SK: ISE-INTERNAL</a:t>
            </a:r>
          </a:p>
        </p:txBody>
      </p:sp>
      <p:sp>
        <p:nvSpPr>
          <p:cNvPr id="16" name="ConfidentialISE" hidden="1"/>
          <p:cNvSpPr txBox="1"/>
          <p:nvPr/>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Tree>
    <p:extLst>
      <p:ext uri="{BB962C8B-B14F-4D97-AF65-F5344CB8AC3E}">
        <p14:creationId xmlns:p14="http://schemas.microsoft.com/office/powerpoint/2010/main" val="41991556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15" r:id="rId6"/>
  </p:sldLayoutIdLst>
  <p:hf hdr="0" dt="0"/>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7901" y="334800"/>
            <a:ext cx="11247313"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en-US" noProof="0"/>
              <a:t>Click to edit title</a:t>
            </a:r>
          </a:p>
        </p:txBody>
      </p:sp>
      <p:sp>
        <p:nvSpPr>
          <p:cNvPr id="1027" name="Rectangle 3"/>
          <p:cNvSpPr>
            <a:spLocks noGrp="1" noChangeArrowheads="1"/>
          </p:cNvSpPr>
          <p:nvPr>
            <p:ph type="body" idx="1"/>
          </p:nvPr>
        </p:nvSpPr>
        <p:spPr bwMode="auto">
          <a:xfrm>
            <a:off x="477901" y="1774800"/>
            <a:ext cx="11234612"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Line 7"/>
          <p:cNvSpPr>
            <a:spLocks noChangeShapeType="1"/>
          </p:cNvSpPr>
          <p:nvPr/>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grpSp>
        <p:nvGrpSpPr>
          <p:cNvPr id="18" name="Gruppieren 17"/>
          <p:cNvGrpSpPr/>
          <p:nvPr/>
        </p:nvGrpSpPr>
        <p:grpSpPr>
          <a:xfrm>
            <a:off x="0" y="6993540"/>
            <a:ext cx="5832909" cy="324000"/>
            <a:chOff x="0" y="7101510"/>
            <a:chExt cx="5832150" cy="324000"/>
          </a:xfrm>
        </p:grpSpPr>
        <p:sp>
          <p:nvSpPr>
            <p:cNvPr id="19" name="Rechteck 18"/>
            <p:cNvSpPr/>
            <p:nvPr userDrawn="1"/>
          </p:nvSpPr>
          <p:spPr>
            <a:xfrm>
              <a:off x="0" y="7101510"/>
              <a:ext cx="180000" cy="324000"/>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23</a:t>
              </a:r>
            </a:p>
            <a:p>
              <a:pPr algn="l">
                <a:lnSpc>
                  <a:spcPts val="600"/>
                </a:lnSpc>
              </a:pPr>
              <a:r>
                <a:rPr lang="de-DE" sz="900">
                  <a:solidFill>
                    <a:schemeClr val="tx1"/>
                  </a:solidFill>
                </a:rPr>
                <a:t>G 156</a:t>
              </a:r>
            </a:p>
            <a:p>
              <a:pPr algn="l">
                <a:lnSpc>
                  <a:spcPts val="600"/>
                </a:lnSpc>
              </a:pPr>
              <a:r>
                <a:rPr lang="de-DE" sz="900">
                  <a:solidFill>
                    <a:schemeClr val="tx1"/>
                  </a:solidFill>
                </a:rPr>
                <a:t>B 125</a:t>
              </a:r>
            </a:p>
          </p:txBody>
        </p:sp>
        <p:sp>
          <p:nvSpPr>
            <p:cNvPr id="20" name="Rechteck 19"/>
            <p:cNvSpPr/>
            <p:nvPr userDrawn="1"/>
          </p:nvSpPr>
          <p:spPr>
            <a:xfrm>
              <a:off x="942025" y="7101510"/>
              <a:ext cx="180000" cy="324000"/>
            </a:xfrm>
            <a:prstGeom prst="rect">
              <a:avLst/>
            </a:prstGeom>
            <a:solidFill>
              <a:srgbClr val="F294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242</a:t>
              </a:r>
            </a:p>
            <a:p>
              <a:pPr algn="l">
                <a:lnSpc>
                  <a:spcPts val="600"/>
                </a:lnSpc>
              </a:pPr>
              <a:r>
                <a:rPr lang="de-DE" sz="900">
                  <a:solidFill>
                    <a:schemeClr val="tx1"/>
                  </a:solidFill>
                </a:rPr>
                <a:t>G 148</a:t>
              </a:r>
            </a:p>
            <a:p>
              <a:pPr algn="l">
                <a:lnSpc>
                  <a:spcPts val="600"/>
                </a:lnSpc>
              </a:pPr>
              <a:r>
                <a:rPr lang="de-DE" sz="900">
                  <a:solidFill>
                    <a:schemeClr val="tx1"/>
                  </a:solidFill>
                </a:rPr>
                <a:t>B 0</a:t>
              </a:r>
            </a:p>
          </p:txBody>
        </p:sp>
        <p:sp>
          <p:nvSpPr>
            <p:cNvPr id="21" name="Rechteck 20"/>
            <p:cNvSpPr/>
            <p:nvPr userDrawn="1"/>
          </p:nvSpPr>
          <p:spPr>
            <a:xfrm>
              <a:off x="1884050" y="7101510"/>
              <a:ext cx="180000" cy="324000"/>
            </a:xfrm>
            <a:prstGeom prst="rect">
              <a:avLst/>
            </a:prstGeom>
            <a:solidFill>
              <a:srgbClr val="1F82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31</a:t>
              </a:r>
            </a:p>
            <a:p>
              <a:pPr algn="l">
                <a:lnSpc>
                  <a:spcPts val="600"/>
                </a:lnSpc>
              </a:pPr>
              <a:r>
                <a:rPr lang="de-DE" sz="900">
                  <a:solidFill>
                    <a:schemeClr val="tx1"/>
                  </a:solidFill>
                </a:rPr>
                <a:t>G 130</a:t>
              </a:r>
            </a:p>
            <a:p>
              <a:pPr algn="l">
                <a:lnSpc>
                  <a:spcPts val="600"/>
                </a:lnSpc>
              </a:pPr>
              <a:r>
                <a:rPr lang="de-DE" sz="900">
                  <a:solidFill>
                    <a:schemeClr val="tx1"/>
                  </a:solidFill>
                </a:rPr>
                <a:t>B 192</a:t>
              </a:r>
            </a:p>
          </p:txBody>
        </p:sp>
        <p:sp>
          <p:nvSpPr>
            <p:cNvPr id="22" name="Rechteck 21"/>
            <p:cNvSpPr/>
            <p:nvPr userDrawn="1"/>
          </p:nvSpPr>
          <p:spPr>
            <a:xfrm>
              <a:off x="2826075" y="7101510"/>
              <a:ext cx="180000" cy="324000"/>
            </a:xfrm>
            <a:prstGeom prst="rect">
              <a:avLst/>
            </a:prstGeom>
            <a:solidFill>
              <a:srgbClr val="E200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226</a:t>
              </a:r>
            </a:p>
            <a:p>
              <a:pPr algn="l">
                <a:lnSpc>
                  <a:spcPts val="600"/>
                </a:lnSpc>
              </a:pPr>
              <a:r>
                <a:rPr lang="de-DE" sz="900">
                  <a:solidFill>
                    <a:schemeClr val="tx1"/>
                  </a:solidFill>
                </a:rPr>
                <a:t>G 0</a:t>
              </a:r>
            </a:p>
            <a:p>
              <a:pPr algn="l">
                <a:lnSpc>
                  <a:spcPts val="600"/>
                </a:lnSpc>
              </a:pPr>
              <a:r>
                <a:rPr lang="de-DE" sz="900">
                  <a:solidFill>
                    <a:schemeClr val="tx1"/>
                  </a:solidFill>
                </a:rPr>
                <a:t>B 26</a:t>
              </a:r>
            </a:p>
          </p:txBody>
        </p:sp>
        <p:sp>
          <p:nvSpPr>
            <p:cNvPr id="23" name="Rechteck 22"/>
            <p:cNvSpPr/>
            <p:nvPr userDrawn="1"/>
          </p:nvSpPr>
          <p:spPr>
            <a:xfrm>
              <a:off x="3768100" y="7101510"/>
              <a:ext cx="180000" cy="324000"/>
            </a:xfrm>
            <a:prstGeom prst="rect">
              <a:avLst/>
            </a:prstGeom>
            <a:solidFill>
              <a:srgbClr val="B1C8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177</a:t>
              </a:r>
            </a:p>
            <a:p>
              <a:pPr algn="l">
                <a:lnSpc>
                  <a:spcPts val="600"/>
                </a:lnSpc>
              </a:pPr>
              <a:r>
                <a:rPr lang="de-DE" sz="900">
                  <a:solidFill>
                    <a:schemeClr val="tx1"/>
                  </a:solidFill>
                </a:rPr>
                <a:t>G 200</a:t>
              </a:r>
            </a:p>
            <a:p>
              <a:pPr algn="l">
                <a:lnSpc>
                  <a:spcPts val="600"/>
                </a:lnSpc>
              </a:pPr>
              <a:r>
                <a:rPr lang="de-DE" sz="900">
                  <a:solidFill>
                    <a:schemeClr val="tx1"/>
                  </a:solidFill>
                </a:rPr>
                <a:t>B 0</a:t>
              </a:r>
            </a:p>
          </p:txBody>
        </p:sp>
        <p:sp>
          <p:nvSpPr>
            <p:cNvPr id="24" name="Rechteck 23"/>
            <p:cNvSpPr/>
            <p:nvPr userDrawn="1"/>
          </p:nvSpPr>
          <p:spPr>
            <a:xfrm>
              <a:off x="4710125" y="7101510"/>
              <a:ext cx="180000" cy="324000"/>
            </a:xfrm>
            <a:prstGeom prst="rect">
              <a:avLst/>
            </a:prstGeom>
            <a:solidFill>
              <a:srgbClr val="FEEFD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254</a:t>
              </a:r>
            </a:p>
            <a:p>
              <a:pPr algn="l">
                <a:lnSpc>
                  <a:spcPts val="600"/>
                </a:lnSpc>
              </a:pPr>
              <a:r>
                <a:rPr lang="de-DE" sz="900">
                  <a:solidFill>
                    <a:schemeClr val="tx1"/>
                  </a:solidFill>
                </a:rPr>
                <a:t>G 239</a:t>
              </a:r>
            </a:p>
            <a:p>
              <a:pPr algn="l">
                <a:lnSpc>
                  <a:spcPts val="600"/>
                </a:lnSpc>
              </a:pPr>
              <a:r>
                <a:rPr lang="de-DE" sz="900">
                  <a:solidFill>
                    <a:schemeClr val="tx1"/>
                  </a:solidFill>
                </a:rPr>
                <a:t>B 214</a:t>
              </a:r>
            </a:p>
          </p:txBody>
        </p:sp>
        <p:sp>
          <p:nvSpPr>
            <p:cNvPr id="25" name="Rechteck 24"/>
            <p:cNvSpPr/>
            <p:nvPr userDrawn="1"/>
          </p:nvSpPr>
          <p:spPr>
            <a:xfrm>
              <a:off x="5652150" y="7101510"/>
              <a:ext cx="180000" cy="324000"/>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225</a:t>
              </a:r>
            </a:p>
            <a:p>
              <a:pPr algn="l">
                <a:lnSpc>
                  <a:spcPts val="600"/>
                </a:lnSpc>
              </a:pPr>
              <a:r>
                <a:rPr lang="de-DE" sz="900">
                  <a:solidFill>
                    <a:schemeClr val="tx1"/>
                  </a:solidFill>
                </a:rPr>
                <a:t>G 227</a:t>
              </a:r>
            </a:p>
            <a:p>
              <a:pPr algn="l">
                <a:lnSpc>
                  <a:spcPts val="600"/>
                </a:lnSpc>
              </a:pPr>
              <a:r>
                <a:rPr lang="de-DE" sz="900">
                  <a:solidFill>
                    <a:schemeClr val="tx1"/>
                  </a:solidFill>
                </a:rPr>
                <a:t>B 227</a:t>
              </a:r>
            </a:p>
          </p:txBody>
        </p:sp>
      </p:grpSp>
      <p:pic>
        <p:nvPicPr>
          <p:cNvPr id="3" name="Grafik 2" descr="Logo_ausgetausch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94691" y="6300000"/>
            <a:ext cx="1417822" cy="388152"/>
          </a:xfrm>
          <a:prstGeom prst="rect">
            <a:avLst/>
          </a:prstGeom>
        </p:spPr>
      </p:pic>
      <p:sp>
        <p:nvSpPr>
          <p:cNvPr id="17" name="Text Box 8"/>
          <p:cNvSpPr txBox="1">
            <a:spLocks noChangeArrowheads="1"/>
          </p:cNvSpPr>
          <p:nvPr/>
        </p:nvSpPr>
        <p:spPr bwMode="auto">
          <a:xfrm>
            <a:off x="477900" y="6433200"/>
            <a:ext cx="139040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a:solidFill>
                  <a:schemeClr val="bg2"/>
                </a:solidFill>
              </a:rPr>
              <a:t>© Fraunhofer ISE</a:t>
            </a:r>
            <a:endParaRPr lang="de-DE" sz="800" b="1">
              <a:solidFill>
                <a:schemeClr val="bg2"/>
              </a:solidFill>
              <a:latin typeface="Frutiger LT Com 45 Light"/>
            </a:endParaRPr>
          </a:p>
        </p:txBody>
      </p:sp>
      <p:sp>
        <p:nvSpPr>
          <p:cNvPr id="5" name="SeitenzahlPPT"/>
          <p:cNvSpPr txBox="1"/>
          <p:nvPr/>
        </p:nvSpPr>
        <p:spPr>
          <a:xfrm>
            <a:off x="388851" y="6176338"/>
            <a:ext cx="470318" cy="276999"/>
          </a:xfrm>
          <a:prstGeom prst="rect">
            <a:avLst/>
          </a:prstGeom>
          <a:noFill/>
        </p:spPr>
        <p:txBody>
          <a:bodyPr wrap="none" rtlCol="0">
            <a:spAutoFit/>
          </a:bodyPr>
          <a:lstStyle/>
          <a:p>
            <a:fld id="{399084B6-FA3C-4EF1-90D3-2B9C4D2AA201}" type="slidenum">
              <a:rPr lang="en-US" sz="1200" smtClean="0"/>
              <a:t>‹Nr.›</a:t>
            </a:fld>
            <a:endParaRPr lang="en-US" sz="1200"/>
          </a:p>
        </p:txBody>
      </p:sp>
      <p:sp>
        <p:nvSpPr>
          <p:cNvPr id="28" name="SchutzklasseISE"/>
          <p:cNvSpPr txBox="1">
            <a:spLocks noChangeArrowheads="1"/>
          </p:cNvSpPr>
          <p:nvPr/>
        </p:nvSpPr>
        <p:spPr bwMode="auto">
          <a:xfrm>
            <a:off x="477900" y="6557688"/>
            <a:ext cx="360046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spcAft>
                <a:spcPct val="0"/>
              </a:spcAft>
              <a:buFontTx/>
              <a:buNone/>
            </a:pPr>
            <a:r>
              <a:rPr lang="de-DE" sz="800" b="1">
                <a:solidFill>
                  <a:schemeClr val="bg2"/>
                </a:solidFill>
                <a:latin typeface="Frutiger LT Com 45 Light"/>
              </a:rPr>
              <a:t>FHG-SK: ISE-CONFIDENTIAL</a:t>
            </a:r>
          </a:p>
        </p:txBody>
      </p:sp>
      <p:sp>
        <p:nvSpPr>
          <p:cNvPr id="26" name="ConfidentialISE"/>
          <p:cNvSpPr txBox="1"/>
          <p:nvPr/>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Tree>
    <p:extLst>
      <p:ext uri="{BB962C8B-B14F-4D97-AF65-F5344CB8AC3E}">
        <p14:creationId xmlns:p14="http://schemas.microsoft.com/office/powerpoint/2010/main" val="35456349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7" r:id="rId6"/>
    <p:sldLayoutId id="2147483708" r:id="rId7"/>
  </p:sldLayoutIdLst>
  <p:hf hdr="0" dt="0"/>
  <p:txStyles>
    <p:titleStyle>
      <a:lvl1pPr marL="0" indent="0" algn="l" defTabSz="504000" rtl="0" eaLnBrk="1" fontAlgn="base" hangingPunct="1">
        <a:spcBef>
          <a:spcPct val="0"/>
        </a:spcBef>
        <a:spcAft>
          <a:spcPct val="0"/>
        </a:spcAft>
        <a:defRPr sz="2400" b="1" baseline="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baseline="0">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baseline="0">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baseline="0">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baseline="0">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baseline="0">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7901" y="334800"/>
            <a:ext cx="11247313"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477901" y="1774800"/>
            <a:ext cx="11234612"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477900" y="6165380"/>
            <a:ext cx="11234612"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grpSp>
        <p:nvGrpSpPr>
          <p:cNvPr id="18" name="Gruppieren 17"/>
          <p:cNvGrpSpPr/>
          <p:nvPr/>
        </p:nvGrpSpPr>
        <p:grpSpPr>
          <a:xfrm>
            <a:off x="0" y="6993540"/>
            <a:ext cx="5832909" cy="324000"/>
            <a:chOff x="0" y="7101510"/>
            <a:chExt cx="5832150" cy="324000"/>
          </a:xfrm>
        </p:grpSpPr>
        <p:sp>
          <p:nvSpPr>
            <p:cNvPr id="19" name="Rechteck 18"/>
            <p:cNvSpPr/>
            <p:nvPr userDrawn="1"/>
          </p:nvSpPr>
          <p:spPr>
            <a:xfrm>
              <a:off x="0" y="7101510"/>
              <a:ext cx="180000" cy="324000"/>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23</a:t>
              </a:r>
            </a:p>
            <a:p>
              <a:pPr algn="l">
                <a:lnSpc>
                  <a:spcPts val="600"/>
                </a:lnSpc>
              </a:pPr>
              <a:r>
                <a:rPr lang="de-DE" sz="900">
                  <a:solidFill>
                    <a:schemeClr val="tx1"/>
                  </a:solidFill>
                </a:rPr>
                <a:t>G 156</a:t>
              </a:r>
            </a:p>
            <a:p>
              <a:pPr algn="l">
                <a:lnSpc>
                  <a:spcPts val="600"/>
                </a:lnSpc>
              </a:pPr>
              <a:r>
                <a:rPr lang="de-DE" sz="900">
                  <a:solidFill>
                    <a:schemeClr val="tx1"/>
                  </a:solidFill>
                </a:rPr>
                <a:t>B 125</a:t>
              </a:r>
            </a:p>
          </p:txBody>
        </p:sp>
        <p:sp>
          <p:nvSpPr>
            <p:cNvPr id="20" name="Rechteck 19"/>
            <p:cNvSpPr/>
            <p:nvPr userDrawn="1"/>
          </p:nvSpPr>
          <p:spPr>
            <a:xfrm>
              <a:off x="942025" y="7101510"/>
              <a:ext cx="180000" cy="324000"/>
            </a:xfrm>
            <a:prstGeom prst="rect">
              <a:avLst/>
            </a:prstGeom>
            <a:solidFill>
              <a:srgbClr val="F294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242</a:t>
              </a:r>
            </a:p>
            <a:p>
              <a:pPr algn="l">
                <a:lnSpc>
                  <a:spcPts val="600"/>
                </a:lnSpc>
              </a:pPr>
              <a:r>
                <a:rPr lang="de-DE" sz="900">
                  <a:solidFill>
                    <a:schemeClr val="tx1"/>
                  </a:solidFill>
                </a:rPr>
                <a:t>G 148</a:t>
              </a:r>
            </a:p>
            <a:p>
              <a:pPr algn="l">
                <a:lnSpc>
                  <a:spcPts val="600"/>
                </a:lnSpc>
              </a:pPr>
              <a:r>
                <a:rPr lang="de-DE" sz="900">
                  <a:solidFill>
                    <a:schemeClr val="tx1"/>
                  </a:solidFill>
                </a:rPr>
                <a:t>B 0</a:t>
              </a:r>
            </a:p>
          </p:txBody>
        </p:sp>
        <p:sp>
          <p:nvSpPr>
            <p:cNvPr id="21" name="Rechteck 20"/>
            <p:cNvSpPr/>
            <p:nvPr userDrawn="1"/>
          </p:nvSpPr>
          <p:spPr>
            <a:xfrm>
              <a:off x="1884050" y="7101510"/>
              <a:ext cx="180000" cy="324000"/>
            </a:xfrm>
            <a:prstGeom prst="rect">
              <a:avLst/>
            </a:prstGeom>
            <a:solidFill>
              <a:srgbClr val="1F82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31</a:t>
              </a:r>
            </a:p>
            <a:p>
              <a:pPr algn="l">
                <a:lnSpc>
                  <a:spcPts val="600"/>
                </a:lnSpc>
              </a:pPr>
              <a:r>
                <a:rPr lang="de-DE" sz="900">
                  <a:solidFill>
                    <a:schemeClr val="tx1"/>
                  </a:solidFill>
                </a:rPr>
                <a:t>G 130</a:t>
              </a:r>
            </a:p>
            <a:p>
              <a:pPr algn="l">
                <a:lnSpc>
                  <a:spcPts val="600"/>
                </a:lnSpc>
              </a:pPr>
              <a:r>
                <a:rPr lang="de-DE" sz="900">
                  <a:solidFill>
                    <a:schemeClr val="tx1"/>
                  </a:solidFill>
                </a:rPr>
                <a:t>B 192</a:t>
              </a:r>
            </a:p>
          </p:txBody>
        </p:sp>
        <p:sp>
          <p:nvSpPr>
            <p:cNvPr id="22" name="Rechteck 21"/>
            <p:cNvSpPr/>
            <p:nvPr userDrawn="1"/>
          </p:nvSpPr>
          <p:spPr>
            <a:xfrm>
              <a:off x="2826075" y="7101510"/>
              <a:ext cx="180000" cy="324000"/>
            </a:xfrm>
            <a:prstGeom prst="rect">
              <a:avLst/>
            </a:prstGeom>
            <a:solidFill>
              <a:srgbClr val="E200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226</a:t>
              </a:r>
            </a:p>
            <a:p>
              <a:pPr algn="l">
                <a:lnSpc>
                  <a:spcPts val="600"/>
                </a:lnSpc>
              </a:pPr>
              <a:r>
                <a:rPr lang="de-DE" sz="900">
                  <a:solidFill>
                    <a:schemeClr val="tx1"/>
                  </a:solidFill>
                </a:rPr>
                <a:t>G 0</a:t>
              </a:r>
            </a:p>
            <a:p>
              <a:pPr algn="l">
                <a:lnSpc>
                  <a:spcPts val="600"/>
                </a:lnSpc>
              </a:pPr>
              <a:r>
                <a:rPr lang="de-DE" sz="900">
                  <a:solidFill>
                    <a:schemeClr val="tx1"/>
                  </a:solidFill>
                </a:rPr>
                <a:t>B 26</a:t>
              </a:r>
            </a:p>
          </p:txBody>
        </p:sp>
        <p:sp>
          <p:nvSpPr>
            <p:cNvPr id="23" name="Rechteck 22"/>
            <p:cNvSpPr/>
            <p:nvPr userDrawn="1"/>
          </p:nvSpPr>
          <p:spPr>
            <a:xfrm>
              <a:off x="3768100" y="7101510"/>
              <a:ext cx="180000" cy="324000"/>
            </a:xfrm>
            <a:prstGeom prst="rect">
              <a:avLst/>
            </a:prstGeom>
            <a:solidFill>
              <a:srgbClr val="B1C8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177</a:t>
              </a:r>
            </a:p>
            <a:p>
              <a:pPr algn="l">
                <a:lnSpc>
                  <a:spcPts val="600"/>
                </a:lnSpc>
              </a:pPr>
              <a:r>
                <a:rPr lang="de-DE" sz="900">
                  <a:solidFill>
                    <a:schemeClr val="tx1"/>
                  </a:solidFill>
                </a:rPr>
                <a:t>G 200</a:t>
              </a:r>
            </a:p>
            <a:p>
              <a:pPr algn="l">
                <a:lnSpc>
                  <a:spcPts val="600"/>
                </a:lnSpc>
              </a:pPr>
              <a:r>
                <a:rPr lang="de-DE" sz="900">
                  <a:solidFill>
                    <a:schemeClr val="tx1"/>
                  </a:solidFill>
                </a:rPr>
                <a:t>B 0</a:t>
              </a:r>
            </a:p>
          </p:txBody>
        </p:sp>
        <p:sp>
          <p:nvSpPr>
            <p:cNvPr id="24" name="Rechteck 23"/>
            <p:cNvSpPr/>
            <p:nvPr userDrawn="1"/>
          </p:nvSpPr>
          <p:spPr>
            <a:xfrm>
              <a:off x="4710125" y="7101510"/>
              <a:ext cx="180000" cy="324000"/>
            </a:xfrm>
            <a:prstGeom prst="rect">
              <a:avLst/>
            </a:prstGeom>
            <a:solidFill>
              <a:srgbClr val="FEEFD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254</a:t>
              </a:r>
            </a:p>
            <a:p>
              <a:pPr algn="l">
                <a:lnSpc>
                  <a:spcPts val="600"/>
                </a:lnSpc>
              </a:pPr>
              <a:r>
                <a:rPr lang="de-DE" sz="900">
                  <a:solidFill>
                    <a:schemeClr val="tx1"/>
                  </a:solidFill>
                </a:rPr>
                <a:t>G 239</a:t>
              </a:r>
            </a:p>
            <a:p>
              <a:pPr algn="l">
                <a:lnSpc>
                  <a:spcPts val="600"/>
                </a:lnSpc>
              </a:pPr>
              <a:r>
                <a:rPr lang="de-DE" sz="900">
                  <a:solidFill>
                    <a:schemeClr val="tx1"/>
                  </a:solidFill>
                </a:rPr>
                <a:t>B 214</a:t>
              </a:r>
            </a:p>
          </p:txBody>
        </p:sp>
        <p:sp>
          <p:nvSpPr>
            <p:cNvPr id="25" name="Rechteck 24"/>
            <p:cNvSpPr/>
            <p:nvPr userDrawn="1"/>
          </p:nvSpPr>
          <p:spPr>
            <a:xfrm>
              <a:off x="5652150" y="7101510"/>
              <a:ext cx="180000" cy="324000"/>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24000" tIns="36000" rIns="0" bIns="0" rtlCol="0" anchor="ctr" anchorCtr="0"/>
            <a:lstStyle/>
            <a:p>
              <a:pPr algn="l">
                <a:lnSpc>
                  <a:spcPts val="600"/>
                </a:lnSpc>
              </a:pPr>
              <a:r>
                <a:rPr lang="de-DE" sz="900">
                  <a:solidFill>
                    <a:schemeClr val="tx1"/>
                  </a:solidFill>
                </a:rPr>
                <a:t>R 225</a:t>
              </a:r>
            </a:p>
            <a:p>
              <a:pPr algn="l">
                <a:lnSpc>
                  <a:spcPts val="600"/>
                </a:lnSpc>
              </a:pPr>
              <a:r>
                <a:rPr lang="de-DE" sz="900">
                  <a:solidFill>
                    <a:schemeClr val="tx1"/>
                  </a:solidFill>
                </a:rPr>
                <a:t>G 227</a:t>
              </a:r>
            </a:p>
            <a:p>
              <a:pPr algn="l">
                <a:lnSpc>
                  <a:spcPts val="600"/>
                </a:lnSpc>
              </a:pPr>
              <a:r>
                <a:rPr lang="de-DE" sz="900">
                  <a:solidFill>
                    <a:schemeClr val="tx1"/>
                  </a:solidFill>
                </a:rPr>
                <a:t>B 227</a:t>
              </a:r>
            </a:p>
          </p:txBody>
        </p:sp>
      </p:grpSp>
      <p:pic>
        <p:nvPicPr>
          <p:cNvPr id="3" name="Grafik 2" descr="Logo_ausgetausch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4691" y="6300000"/>
            <a:ext cx="1417822" cy="388152"/>
          </a:xfrm>
          <a:prstGeom prst="rect">
            <a:avLst/>
          </a:prstGeom>
        </p:spPr>
      </p:pic>
      <p:sp>
        <p:nvSpPr>
          <p:cNvPr id="5" name="SeitenzahlPPT"/>
          <p:cNvSpPr txBox="1"/>
          <p:nvPr/>
        </p:nvSpPr>
        <p:spPr>
          <a:xfrm>
            <a:off x="388851" y="6176338"/>
            <a:ext cx="356234" cy="276999"/>
          </a:xfrm>
          <a:prstGeom prst="rect">
            <a:avLst/>
          </a:prstGeom>
          <a:noFill/>
        </p:spPr>
        <p:txBody>
          <a:bodyPr wrap="none" rtlCol="0">
            <a:spAutoFit/>
          </a:bodyPr>
          <a:lstStyle/>
          <a:p>
            <a:fld id="{399084B6-FA3C-4EF1-90D3-2B9C4D2AA201}" type="slidenum">
              <a:rPr lang="en-US" sz="1200" smtClean="0"/>
              <a:t>‹Nr.›</a:t>
            </a:fld>
            <a:endParaRPr lang="en-US" sz="1200"/>
          </a:p>
        </p:txBody>
      </p:sp>
      <p:sp>
        <p:nvSpPr>
          <p:cNvPr id="16" name="ConfidentialISE" hidden="1"/>
          <p:cNvSpPr txBox="1"/>
          <p:nvPr/>
        </p:nvSpPr>
        <p:spPr>
          <a:xfrm>
            <a:off x="1343113" y="6176337"/>
            <a:ext cx="1262387" cy="276999"/>
          </a:xfrm>
          <a:prstGeom prst="rect">
            <a:avLst/>
          </a:prstGeom>
          <a:noFill/>
        </p:spPr>
        <p:txBody>
          <a:bodyPr wrap="square" rtlCol="0">
            <a:spAutoFit/>
          </a:bodyPr>
          <a:lstStyle/>
          <a:p>
            <a:pPr marL="0" indent="0" algn="l">
              <a:buClr>
                <a:schemeClr val="tx2"/>
              </a:buClr>
              <a:buFontTx/>
              <a:buNone/>
            </a:pPr>
            <a:r>
              <a:rPr lang="en-US" sz="1200"/>
              <a:t>CONFIDENTIAL</a:t>
            </a:r>
          </a:p>
        </p:txBody>
      </p:sp>
      <p:sp>
        <p:nvSpPr>
          <p:cNvPr id="27" name="Rechteck 26"/>
          <p:cNvSpPr/>
          <p:nvPr userDrawn="1"/>
        </p:nvSpPr>
        <p:spPr>
          <a:xfrm>
            <a:off x="3503374" y="6300001"/>
            <a:ext cx="6553581" cy="276999"/>
          </a:xfrm>
          <a:prstGeom prst="rect">
            <a:avLst/>
          </a:prstGeom>
        </p:spPr>
        <p:txBody>
          <a:bodyPr wrap="square">
            <a:spAutoFit/>
          </a:bodyPr>
          <a:lstStyle/>
          <a:p>
            <a:r>
              <a:rPr lang="en-US" sz="1200" err="1">
                <a:solidFill>
                  <a:schemeClr val="bg1">
                    <a:lumMod val="75000"/>
                  </a:schemeClr>
                </a:solidFill>
              </a:rPr>
              <a:t>Übersicht</a:t>
            </a:r>
            <a:r>
              <a:rPr lang="en-US" sz="1200">
                <a:solidFill>
                  <a:schemeClr val="bg1">
                    <a:lumMod val="75000"/>
                  </a:schemeClr>
                </a:solidFill>
              </a:rPr>
              <a:t> des </a:t>
            </a:r>
            <a:r>
              <a:rPr lang="en-US" sz="1200" err="1">
                <a:solidFill>
                  <a:schemeClr val="bg1">
                    <a:lumMod val="75000"/>
                  </a:schemeClr>
                </a:solidFill>
              </a:rPr>
              <a:t>Agentensystems</a:t>
            </a:r>
            <a:r>
              <a:rPr lang="en-US" sz="1200">
                <a:solidFill>
                  <a:schemeClr val="bg1">
                    <a:lumMod val="75000"/>
                  </a:schemeClr>
                </a:solidFill>
              </a:rPr>
              <a:t> </a:t>
            </a:r>
            <a:r>
              <a:rPr lang="en-US" sz="1200" err="1">
                <a:solidFill>
                  <a:schemeClr val="bg1">
                    <a:lumMod val="75000"/>
                  </a:schemeClr>
                </a:solidFill>
              </a:rPr>
              <a:t>aus</a:t>
            </a:r>
            <a:r>
              <a:rPr lang="en-US" sz="1200">
                <a:solidFill>
                  <a:schemeClr val="bg1">
                    <a:lumMod val="75000"/>
                  </a:schemeClr>
                </a:solidFill>
              </a:rPr>
              <a:t> dem </a:t>
            </a:r>
            <a:r>
              <a:rPr lang="en-US" sz="1200" err="1">
                <a:solidFill>
                  <a:schemeClr val="bg1">
                    <a:lumMod val="75000"/>
                  </a:schemeClr>
                </a:solidFill>
              </a:rPr>
              <a:t>Projekt</a:t>
            </a:r>
            <a:r>
              <a:rPr lang="en-US" sz="1200">
                <a:solidFill>
                  <a:schemeClr val="bg1">
                    <a:lumMod val="75000"/>
                  </a:schemeClr>
                </a:solidFill>
              </a:rPr>
              <a:t> EnStadt:Pfaff</a:t>
            </a:r>
          </a:p>
        </p:txBody>
      </p:sp>
    </p:spTree>
    <p:extLst>
      <p:ext uri="{BB962C8B-B14F-4D97-AF65-F5344CB8AC3E}">
        <p14:creationId xmlns:p14="http://schemas.microsoft.com/office/powerpoint/2010/main" val="87887005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dt="0"/>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hyperlink" Target="mailto:vorname.name@isi.fraunhofer.de"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C6588C-F5E4-D389-941B-8CD67A9CAE52}"/>
              </a:ext>
            </a:extLst>
          </p:cNvPr>
          <p:cNvSpPr>
            <a:spLocks noGrp="1"/>
          </p:cNvSpPr>
          <p:nvPr>
            <p:ph type="body" sz="quarter" idx="11"/>
          </p:nvPr>
        </p:nvSpPr>
        <p:spPr>
          <a:xfrm>
            <a:off x="-1" y="3011075"/>
            <a:ext cx="11712575" cy="2973800"/>
          </a:xfrm>
        </p:spPr>
        <p:txBody>
          <a:bodyPr/>
          <a:lstStyle/>
          <a:p>
            <a:r>
              <a:rPr lang="en-US" sz="2800" dirty="0"/>
              <a:t>Study on the “Potential of a full EV-power-system-integration in Europe &amp; how to </a:t>
            </a:r>
            <a:r>
              <a:rPr lang="en-US" sz="2800" dirty="0" err="1"/>
              <a:t>realise</a:t>
            </a:r>
            <a:r>
              <a:rPr lang="en-US" sz="2800" dirty="0"/>
              <a:t> it”</a:t>
            </a:r>
          </a:p>
          <a:p>
            <a:r>
              <a:rPr lang="en-US" sz="1800" dirty="0"/>
              <a:t>Study Results - October 27</a:t>
            </a:r>
            <a:r>
              <a:rPr lang="en-US" sz="1800" baseline="30000" dirty="0"/>
              <a:t>th</a:t>
            </a:r>
            <a:r>
              <a:rPr lang="en-US" sz="1800" dirty="0"/>
              <a:t>  2024</a:t>
            </a:r>
          </a:p>
          <a:p>
            <a:r>
              <a:rPr lang="en-US" sz="1800" dirty="0"/>
              <a:t>Marian Klobasa, Annegret Stephan, Benjamin Lux, Fabio Frank – Fraunhofer Institute for Systems and Innovation Research ISI, Karlsruhe</a:t>
            </a:r>
          </a:p>
          <a:p>
            <a:r>
              <a:rPr lang="de-DE" sz="1800" dirty="0"/>
              <a:t>Janis Kähler, Arne Surmann, Wolfgang Biener, Matthias </a:t>
            </a:r>
            <a:r>
              <a:rPr lang="de-DE" sz="1800" dirty="0" err="1"/>
              <a:t>Kühnbach</a:t>
            </a:r>
            <a:r>
              <a:rPr lang="de-DE" sz="1800" dirty="0"/>
              <a:t>, - Fraunhofer Institute </a:t>
            </a:r>
            <a:r>
              <a:rPr lang="de-DE" sz="1800" dirty="0" err="1"/>
              <a:t>for</a:t>
            </a:r>
            <a:r>
              <a:rPr lang="de-DE" sz="1800" dirty="0"/>
              <a:t> Solar Energy Systems ISE, Freiburg</a:t>
            </a:r>
          </a:p>
        </p:txBody>
      </p:sp>
    </p:spTree>
    <p:extLst>
      <p:ext uri="{BB962C8B-B14F-4D97-AF65-F5344CB8AC3E}">
        <p14:creationId xmlns:p14="http://schemas.microsoft.com/office/powerpoint/2010/main" val="367137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587FB50-8788-9CBA-2492-4259BBD5AC56}"/>
              </a:ext>
            </a:extLst>
          </p:cNvPr>
          <p:cNvPicPr>
            <a:picLocks noChangeAspect="1"/>
          </p:cNvPicPr>
          <p:nvPr/>
        </p:nvPicPr>
        <p:blipFill>
          <a:blip r:embed="rId3"/>
          <a:srcRect/>
          <a:stretch/>
        </p:blipFill>
        <p:spPr>
          <a:xfrm>
            <a:off x="4275189" y="1610864"/>
            <a:ext cx="3242681" cy="4309750"/>
          </a:xfrm>
          <a:prstGeom prst="rect">
            <a:avLst/>
          </a:prstGeom>
        </p:spPr>
      </p:pic>
      <p:sp>
        <p:nvSpPr>
          <p:cNvPr id="2" name="Titel 1">
            <a:extLst>
              <a:ext uri="{FF2B5EF4-FFF2-40B4-BE49-F238E27FC236}">
                <a16:creationId xmlns:a16="http://schemas.microsoft.com/office/drawing/2014/main" id="{08631CFB-5FC2-4861-A8EA-74DF54C7666E}"/>
              </a:ext>
            </a:extLst>
          </p:cNvPr>
          <p:cNvSpPr>
            <a:spLocks noGrp="1"/>
          </p:cNvSpPr>
          <p:nvPr>
            <p:ph type="title"/>
          </p:nvPr>
        </p:nvSpPr>
        <p:spPr>
          <a:xfrm>
            <a:off x="361238" y="706257"/>
            <a:ext cx="11233150" cy="319318"/>
          </a:xfrm>
        </p:spPr>
        <p:txBody>
          <a:bodyPr/>
          <a:lstStyle/>
          <a:p>
            <a:pPr>
              <a:spcBef>
                <a:spcPts val="0"/>
              </a:spcBef>
              <a:spcAft>
                <a:spcPts val="1900"/>
              </a:spcAft>
            </a:pPr>
            <a:r>
              <a:rPr lang="en-US" sz="2000" dirty="0">
                <a:latin typeface="+mn-lt"/>
                <a:ea typeface="+mn-ea"/>
                <a:cs typeface="+mn-cs"/>
              </a:rPr>
              <a:t>Methodology</a:t>
            </a:r>
          </a:p>
        </p:txBody>
      </p:sp>
      <p:graphicFrame>
        <p:nvGraphicFramePr>
          <p:cNvPr id="4" name="Tabelle 6">
            <a:extLst>
              <a:ext uri="{FF2B5EF4-FFF2-40B4-BE49-F238E27FC236}">
                <a16:creationId xmlns:a16="http://schemas.microsoft.com/office/drawing/2014/main" id="{B38EBAF3-D83E-3CC9-8690-6C2D8979CA50}"/>
              </a:ext>
            </a:extLst>
          </p:cNvPr>
          <p:cNvGraphicFramePr>
            <a:graphicFrameLocks noGrp="1"/>
          </p:cNvGraphicFramePr>
          <p:nvPr/>
        </p:nvGraphicFramePr>
        <p:xfrm>
          <a:off x="269218" y="1701891"/>
          <a:ext cx="3596187" cy="1670685"/>
        </p:xfrm>
        <a:graphic>
          <a:graphicData uri="http://schemas.openxmlformats.org/drawingml/2006/table">
            <a:tbl>
              <a:tblPr firstRow="1" bandRow="1">
                <a:tableStyleId>{C083E6E3-FA7D-4D7B-A595-EF9225AFEA82}</a:tableStyleId>
              </a:tblPr>
              <a:tblGrid>
                <a:gridCol w="1198729">
                  <a:extLst>
                    <a:ext uri="{9D8B030D-6E8A-4147-A177-3AD203B41FA5}">
                      <a16:colId xmlns:a16="http://schemas.microsoft.com/office/drawing/2014/main" val="1411564710"/>
                    </a:ext>
                  </a:extLst>
                </a:gridCol>
                <a:gridCol w="1198729">
                  <a:extLst>
                    <a:ext uri="{9D8B030D-6E8A-4147-A177-3AD203B41FA5}">
                      <a16:colId xmlns:a16="http://schemas.microsoft.com/office/drawing/2014/main" val="647797275"/>
                    </a:ext>
                  </a:extLst>
                </a:gridCol>
                <a:gridCol w="1198729">
                  <a:extLst>
                    <a:ext uri="{9D8B030D-6E8A-4147-A177-3AD203B41FA5}">
                      <a16:colId xmlns:a16="http://schemas.microsoft.com/office/drawing/2014/main" val="736348377"/>
                    </a:ext>
                  </a:extLst>
                </a:gridCol>
              </a:tblGrid>
              <a:tr h="370840">
                <a:tc>
                  <a:txBody>
                    <a:bodyPr/>
                    <a:lstStyle/>
                    <a:p>
                      <a:pPr algn="ctr"/>
                      <a:endParaRPr lang="en-US"/>
                    </a:p>
                  </a:txBody>
                  <a:tcPr/>
                </a:tc>
                <a:tc>
                  <a:txBody>
                    <a:bodyPr/>
                    <a:lstStyle/>
                    <a:p>
                      <a:pPr algn="ctr"/>
                      <a:r>
                        <a:rPr lang="de-DE"/>
                        <a:t>2030</a:t>
                      </a:r>
                      <a:endParaRPr lang="en-US"/>
                    </a:p>
                  </a:txBody>
                  <a:tcPr/>
                </a:tc>
                <a:tc>
                  <a:txBody>
                    <a:bodyPr/>
                    <a:lstStyle/>
                    <a:p>
                      <a:pPr algn="ctr"/>
                      <a:r>
                        <a:rPr lang="de-DE" dirty="0"/>
                        <a:t>2040</a:t>
                      </a:r>
                      <a:endParaRPr lang="en-US" dirty="0"/>
                    </a:p>
                  </a:txBody>
                  <a:tcPr/>
                </a:tc>
                <a:extLst>
                  <a:ext uri="{0D108BD9-81ED-4DB2-BD59-A6C34878D82A}">
                    <a16:rowId xmlns:a16="http://schemas.microsoft.com/office/drawing/2014/main" val="463327598"/>
                  </a:ext>
                </a:extLst>
              </a:tr>
              <a:tr h="370840">
                <a:tc>
                  <a:txBody>
                    <a:bodyPr/>
                    <a:lstStyle/>
                    <a:p>
                      <a:pPr algn="ctr" rtl="0" fontAlgn="ctr"/>
                      <a:r>
                        <a:rPr lang="en-US" sz="1800" b="0" i="0" u="none" strike="noStrike">
                          <a:solidFill>
                            <a:srgbClr val="000000"/>
                          </a:solidFill>
                          <a:effectLst/>
                          <a:latin typeface="Frutiger LT Com 45 Light" panose="020B0303030504020204" pitchFamily="34" charset="0"/>
                        </a:rPr>
                        <a:t>Mio. HP</a:t>
                      </a:r>
                    </a:p>
                  </a:txBody>
                  <a:tcPr marL="9525" marR="9525" marT="9525" marB="0" anchor="ctr"/>
                </a:tc>
                <a:tc>
                  <a:txBody>
                    <a:bodyPr/>
                    <a:lstStyle/>
                    <a:p>
                      <a:pPr algn="ctr" rtl="0" fontAlgn="ctr"/>
                      <a:r>
                        <a:rPr lang="de-DE" sz="1800" b="0" i="0" u="none" strike="noStrike" dirty="0">
                          <a:solidFill>
                            <a:srgbClr val="000000"/>
                          </a:solidFill>
                          <a:effectLst/>
                          <a:latin typeface="Frutiger LT Com 45 Light" panose="020B0303030504020204" pitchFamily="34" charset="0"/>
                        </a:rPr>
                        <a:t>4</a:t>
                      </a:r>
                      <a:r>
                        <a:rPr lang="en-US" sz="1800" b="0" i="0" u="none" strike="noStrike" dirty="0">
                          <a:solidFill>
                            <a:srgbClr val="000000"/>
                          </a:solidFill>
                          <a:effectLst/>
                          <a:latin typeface="Frutiger LT Com 45 Light" panose="020B0303030504020204" pitchFamily="34" charset="0"/>
                        </a:rPr>
                        <a:t>.3</a:t>
                      </a:r>
                    </a:p>
                  </a:txBody>
                  <a:tcPr marL="9525" marR="9525" marT="9525" marB="0" anchor="ctr"/>
                </a:tc>
                <a:tc>
                  <a:txBody>
                    <a:bodyPr/>
                    <a:lstStyle/>
                    <a:p>
                      <a:pPr algn="ctr" rtl="0" fontAlgn="ctr"/>
                      <a:r>
                        <a:rPr lang="en-US" sz="1800" b="0" i="0" u="none" strike="noStrike" dirty="0">
                          <a:solidFill>
                            <a:srgbClr val="000000"/>
                          </a:solidFill>
                          <a:effectLst/>
                          <a:latin typeface="Frutiger LT Com 45 Light" panose="020B0303030504020204" pitchFamily="34" charset="0"/>
                        </a:rPr>
                        <a:t>10</a:t>
                      </a:r>
                    </a:p>
                  </a:txBody>
                  <a:tcPr marL="9525" marR="9525" marT="9525" marB="0" anchor="ctr"/>
                </a:tc>
                <a:extLst>
                  <a:ext uri="{0D108BD9-81ED-4DB2-BD59-A6C34878D82A}">
                    <a16:rowId xmlns:a16="http://schemas.microsoft.com/office/drawing/2014/main" val="1562875837"/>
                  </a:ext>
                </a:extLst>
              </a:tr>
              <a:tr h="370840">
                <a:tc>
                  <a:txBody>
                    <a:bodyPr/>
                    <a:lstStyle/>
                    <a:p>
                      <a:pPr algn="ctr" rtl="0" fontAlgn="ctr"/>
                      <a:r>
                        <a:rPr lang="en-US" sz="1800" b="0" i="0" u="none" strike="noStrike">
                          <a:solidFill>
                            <a:srgbClr val="000000"/>
                          </a:solidFill>
                          <a:effectLst/>
                          <a:latin typeface="Frutiger LT Com 45 Light" panose="020B0303030504020204" pitchFamily="34" charset="0"/>
                        </a:rPr>
                        <a:t>Mio. EV</a:t>
                      </a:r>
                    </a:p>
                  </a:txBody>
                  <a:tcPr marL="9525" marR="9525" marT="9525" marB="0" anchor="ctr"/>
                </a:tc>
                <a:tc>
                  <a:txBody>
                    <a:bodyPr/>
                    <a:lstStyle/>
                    <a:p>
                      <a:pPr algn="ctr" rtl="0" fontAlgn="ctr"/>
                      <a:r>
                        <a:rPr lang="en-US" sz="1800" b="0" i="0" u="none" strike="noStrike" dirty="0">
                          <a:solidFill>
                            <a:srgbClr val="000000"/>
                          </a:solidFill>
                          <a:effectLst/>
                          <a:latin typeface="Frutiger LT Com 45 Light" panose="020B0303030504020204" pitchFamily="34" charset="0"/>
                        </a:rPr>
                        <a:t>14.1</a:t>
                      </a:r>
                    </a:p>
                  </a:txBody>
                  <a:tcPr marL="9525" marR="9525" marT="9525" marB="0" anchor="ctr"/>
                </a:tc>
                <a:tc>
                  <a:txBody>
                    <a:bodyPr/>
                    <a:lstStyle/>
                    <a:p>
                      <a:pPr algn="ctr" rtl="0" fontAlgn="ctr"/>
                      <a:r>
                        <a:rPr lang="en-US" sz="1800" b="0" i="0" u="none" strike="noStrike" dirty="0">
                          <a:solidFill>
                            <a:srgbClr val="000000"/>
                          </a:solidFill>
                          <a:effectLst/>
                          <a:latin typeface="Frutiger LT Com 45 Light" panose="020B0303030504020204" pitchFamily="34" charset="0"/>
                        </a:rPr>
                        <a:t>30.7</a:t>
                      </a:r>
                    </a:p>
                  </a:txBody>
                  <a:tcPr marL="9525" marR="9525" marT="9525" marB="0" anchor="ctr"/>
                </a:tc>
                <a:extLst>
                  <a:ext uri="{0D108BD9-81ED-4DB2-BD59-A6C34878D82A}">
                    <a16:rowId xmlns:a16="http://schemas.microsoft.com/office/drawing/2014/main" val="3303123728"/>
                  </a:ext>
                </a:extLst>
              </a:tr>
              <a:tr h="370840">
                <a:tc>
                  <a:txBody>
                    <a:bodyPr/>
                    <a:lstStyle/>
                    <a:p>
                      <a:pPr algn="ctr" rtl="0" fontAlgn="ctr"/>
                      <a:r>
                        <a:rPr lang="en-US" sz="1800" b="0" i="0" u="none" strike="noStrike">
                          <a:solidFill>
                            <a:srgbClr val="000000"/>
                          </a:solidFill>
                          <a:effectLst/>
                          <a:latin typeface="Frutiger LT Com 45 Light" panose="020B0303030504020204" pitchFamily="34" charset="0"/>
                        </a:rPr>
                        <a:t>PV rooftop in GW</a:t>
                      </a:r>
                    </a:p>
                  </a:txBody>
                  <a:tcPr marL="9525" marR="9525" marT="9525" marB="0" anchor="ctr"/>
                </a:tc>
                <a:tc>
                  <a:txBody>
                    <a:bodyPr/>
                    <a:lstStyle/>
                    <a:p>
                      <a:pPr algn="ctr" rtl="0" fontAlgn="ctr"/>
                      <a:r>
                        <a:rPr lang="en-US" sz="1800" b="0" i="0" u="none" strike="noStrike" dirty="0">
                          <a:solidFill>
                            <a:srgbClr val="000000"/>
                          </a:solidFill>
                          <a:effectLst/>
                          <a:latin typeface="Frutiger LT Com 45 Light" panose="020B0303030504020204" pitchFamily="34" charset="0"/>
                        </a:rPr>
                        <a:t>129</a:t>
                      </a:r>
                    </a:p>
                  </a:txBody>
                  <a:tcPr marL="9525" marR="9525" marT="9525" marB="0" anchor="ctr"/>
                </a:tc>
                <a:tc>
                  <a:txBody>
                    <a:bodyPr/>
                    <a:lstStyle/>
                    <a:p>
                      <a:pPr algn="ctr" rtl="0" fontAlgn="ctr"/>
                      <a:r>
                        <a:rPr lang="en-US" sz="1800" b="0" i="0" u="none" strike="noStrike" dirty="0">
                          <a:solidFill>
                            <a:srgbClr val="000000"/>
                          </a:solidFill>
                          <a:effectLst/>
                          <a:latin typeface="Frutiger LT Com 45 Light" panose="020B0303030504020204" pitchFamily="34" charset="0"/>
                        </a:rPr>
                        <a:t>240</a:t>
                      </a:r>
                    </a:p>
                  </a:txBody>
                  <a:tcPr marL="9525" marR="9525" marT="9525" marB="0" anchor="ctr"/>
                </a:tc>
                <a:extLst>
                  <a:ext uri="{0D108BD9-81ED-4DB2-BD59-A6C34878D82A}">
                    <a16:rowId xmlns:a16="http://schemas.microsoft.com/office/drawing/2014/main" val="2904744373"/>
                  </a:ext>
                </a:extLst>
              </a:tr>
            </a:tbl>
          </a:graphicData>
        </a:graphic>
      </p:graphicFrame>
      <p:sp>
        <p:nvSpPr>
          <p:cNvPr id="13" name="Pfeil: nach rechts 12">
            <a:extLst>
              <a:ext uri="{FF2B5EF4-FFF2-40B4-BE49-F238E27FC236}">
                <a16:creationId xmlns:a16="http://schemas.microsoft.com/office/drawing/2014/main" id="{C278674A-B32A-0765-1DCE-7832F3937CE3}"/>
              </a:ext>
            </a:extLst>
          </p:cNvPr>
          <p:cNvSpPr/>
          <p:nvPr/>
        </p:nvSpPr>
        <p:spPr>
          <a:xfrm rot="906590">
            <a:off x="3579550" y="3372902"/>
            <a:ext cx="992124" cy="265965"/>
          </a:xfrm>
          <a:prstGeom prst="rightArrow">
            <a:avLst/>
          </a:prstGeom>
          <a:solidFill>
            <a:srgbClr val="CCD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79705" indent="-179705" algn="l">
              <a:lnSpc>
                <a:spcPct val="166666"/>
              </a:lnSpc>
              <a:buClr>
                <a:schemeClr val="accent1"/>
              </a:buClr>
              <a:buFont typeface="Wingdings" panose="05000000000000000000" pitchFamily="2" charset="2"/>
              <a:buChar char="§"/>
            </a:pPr>
            <a:endParaRPr lang="en-US" sz="1400">
              <a:solidFill>
                <a:schemeClr val="tx1"/>
              </a:solidFill>
            </a:endParaRPr>
          </a:p>
        </p:txBody>
      </p:sp>
      <p:sp>
        <p:nvSpPr>
          <p:cNvPr id="16" name="Pfeil: nach rechts 15">
            <a:extLst>
              <a:ext uri="{FF2B5EF4-FFF2-40B4-BE49-F238E27FC236}">
                <a16:creationId xmlns:a16="http://schemas.microsoft.com/office/drawing/2014/main" id="{B363FD8A-12EA-8550-A49B-A7AE6EDF5F1E}"/>
              </a:ext>
            </a:extLst>
          </p:cNvPr>
          <p:cNvSpPr/>
          <p:nvPr/>
        </p:nvSpPr>
        <p:spPr>
          <a:xfrm rot="906590">
            <a:off x="7337299" y="3372901"/>
            <a:ext cx="992124" cy="265965"/>
          </a:xfrm>
          <a:prstGeom prst="rightArrow">
            <a:avLst/>
          </a:prstGeom>
          <a:solidFill>
            <a:srgbClr val="CCD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79705" indent="-179705" algn="l">
              <a:lnSpc>
                <a:spcPct val="166666"/>
              </a:lnSpc>
              <a:buClr>
                <a:schemeClr val="accent1"/>
              </a:buClr>
              <a:buFont typeface="Wingdings" panose="05000000000000000000" pitchFamily="2" charset="2"/>
              <a:buChar char="§"/>
            </a:pPr>
            <a:endParaRPr lang="en-US" sz="1400">
              <a:solidFill>
                <a:schemeClr val="tx1"/>
              </a:solidFill>
            </a:endParaRPr>
          </a:p>
        </p:txBody>
      </p:sp>
      <p:pic>
        <p:nvPicPr>
          <p:cNvPr id="17" name="Grafik 16">
            <a:extLst>
              <a:ext uri="{FF2B5EF4-FFF2-40B4-BE49-F238E27FC236}">
                <a16:creationId xmlns:a16="http://schemas.microsoft.com/office/drawing/2014/main" id="{243D7675-FBB5-58D9-632F-D58B84300555}"/>
              </a:ext>
            </a:extLst>
          </p:cNvPr>
          <p:cNvPicPr>
            <a:picLocks noChangeAspect="1"/>
          </p:cNvPicPr>
          <p:nvPr/>
        </p:nvPicPr>
        <p:blipFill>
          <a:blip r:embed="rId4"/>
          <a:stretch>
            <a:fillRect/>
          </a:stretch>
        </p:blipFill>
        <p:spPr>
          <a:xfrm>
            <a:off x="8523514" y="3559477"/>
            <a:ext cx="2410096" cy="2520202"/>
          </a:xfrm>
          <a:prstGeom prst="rect">
            <a:avLst/>
          </a:prstGeom>
        </p:spPr>
      </p:pic>
      <p:pic>
        <p:nvPicPr>
          <p:cNvPr id="18" name="Picture 9" descr="P:\400\groupdrives\BL\Aktuell\EES_Marketing\01_Grafiken_und_Fotos\01_Grafiken-Bilder\Smart-Home_Haus_2014\Original\Einzelteile\14-05_Elektroauto_mit_Tanksaeule.png">
            <a:extLst>
              <a:ext uri="{FF2B5EF4-FFF2-40B4-BE49-F238E27FC236}">
                <a16:creationId xmlns:a16="http://schemas.microsoft.com/office/drawing/2014/main" id="{EE9157A5-51E9-D4D1-DB88-53852C864E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7760" y="2837375"/>
            <a:ext cx="563945" cy="186666"/>
          </a:xfrm>
          <a:prstGeom prst="rect">
            <a:avLst/>
          </a:prstGeom>
          <a:noFill/>
        </p:spPr>
      </p:pic>
      <p:pic>
        <p:nvPicPr>
          <p:cNvPr id="19" name="Picture 9" descr="P:\400\groupdrives\BL\Aktuell\EES_Marketing\01_Grafiken_und_Fotos\01_Grafiken-Bilder\Smart-Home_Haus_2014\Original\Einzelteile\14-05_Elektroauto_mit_Tanksaeule.png">
            <a:extLst>
              <a:ext uri="{FF2B5EF4-FFF2-40B4-BE49-F238E27FC236}">
                <a16:creationId xmlns:a16="http://schemas.microsoft.com/office/drawing/2014/main" id="{1354A14A-7812-710A-76C4-C363AF7453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7760" y="3230694"/>
            <a:ext cx="563945" cy="186666"/>
          </a:xfrm>
          <a:prstGeom prst="rect">
            <a:avLst/>
          </a:prstGeom>
          <a:noFill/>
        </p:spPr>
      </p:pic>
      <p:pic>
        <p:nvPicPr>
          <p:cNvPr id="20" name="Picture 9" descr="P:\400\groupdrives\BL\Aktuell\EES_Marketing\01_Grafiken_und_Fotos\01_Grafiken-Bilder\Smart-Home_Haus_2014\Original\Einzelteile\14-05_Elektroauto_mit_Tanksaeule.png">
            <a:extLst>
              <a:ext uri="{FF2B5EF4-FFF2-40B4-BE49-F238E27FC236}">
                <a16:creationId xmlns:a16="http://schemas.microsoft.com/office/drawing/2014/main" id="{91930E31-13C1-1F5A-7B28-D476F95B5C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7760" y="3559943"/>
            <a:ext cx="563945" cy="186666"/>
          </a:xfrm>
          <a:prstGeom prst="rect">
            <a:avLst/>
          </a:prstGeom>
          <a:noFill/>
        </p:spPr>
      </p:pic>
      <p:grpSp>
        <p:nvGrpSpPr>
          <p:cNvPr id="21" name="Gruppieren 20">
            <a:extLst>
              <a:ext uri="{FF2B5EF4-FFF2-40B4-BE49-F238E27FC236}">
                <a16:creationId xmlns:a16="http://schemas.microsoft.com/office/drawing/2014/main" id="{C73C0683-88A5-93C5-B63D-C3EF4CF67FEF}"/>
              </a:ext>
            </a:extLst>
          </p:cNvPr>
          <p:cNvGrpSpPr/>
          <p:nvPr/>
        </p:nvGrpSpPr>
        <p:grpSpPr>
          <a:xfrm>
            <a:off x="11005143" y="2702110"/>
            <a:ext cx="917639" cy="1271091"/>
            <a:chOff x="10656251" y="4850634"/>
            <a:chExt cx="917639" cy="1271091"/>
          </a:xfrm>
        </p:grpSpPr>
        <p:pic>
          <p:nvPicPr>
            <p:cNvPr id="22" name="Picture 20" descr="P:\400\groupdrives\BL\Aktuell\EES_Marketing\01_Grafiken_und_Fotos\02_Piktogramme\Piktogramme_aktuell\04_png_ohne-Rahmen_mit-Flaeche_5x5cm\Aktivitaeten\Arbeiten_Surfen_Computer-spielen_sw_pik-14-01.png">
              <a:extLst>
                <a:ext uri="{FF2B5EF4-FFF2-40B4-BE49-F238E27FC236}">
                  <a16:creationId xmlns:a16="http://schemas.microsoft.com/office/drawing/2014/main" id="{3109192F-8700-711A-14B0-ACBF48B58A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5514" y="4850634"/>
              <a:ext cx="608549" cy="6085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9" descr="P:\400\groupdrives\BL\Aktuell\EES_Marketing\01_Grafiken_und_Fotos\02_Piktogramme\Piktogramme_aktuell\04_png_ohne-Rahmen_mit-Flaeche_5x5cm\Menschen\Menschen_1_sw_pik-14-01.png">
              <a:extLst>
                <a:ext uri="{FF2B5EF4-FFF2-40B4-BE49-F238E27FC236}">
                  <a16:creationId xmlns:a16="http://schemas.microsoft.com/office/drawing/2014/main" id="{4859EC40-55D3-2AA7-4C95-6B21CCBC07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03009" y="5459183"/>
              <a:ext cx="662542" cy="66254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pieren 23">
              <a:extLst>
                <a:ext uri="{FF2B5EF4-FFF2-40B4-BE49-F238E27FC236}">
                  <a16:creationId xmlns:a16="http://schemas.microsoft.com/office/drawing/2014/main" id="{4D9E472A-C795-B83F-9B7E-E7A3E85189E3}"/>
                </a:ext>
              </a:extLst>
            </p:cNvPr>
            <p:cNvGrpSpPr/>
            <p:nvPr/>
          </p:nvGrpSpPr>
          <p:grpSpPr>
            <a:xfrm>
              <a:off x="10656251" y="4850634"/>
              <a:ext cx="917639" cy="1234063"/>
              <a:chOff x="10647967" y="4844979"/>
              <a:chExt cx="917639" cy="1234063"/>
            </a:xfrm>
          </p:grpSpPr>
          <p:sp>
            <p:nvSpPr>
              <p:cNvPr id="25" name="Rechteck 24">
                <a:extLst>
                  <a:ext uri="{FF2B5EF4-FFF2-40B4-BE49-F238E27FC236}">
                    <a16:creationId xmlns:a16="http://schemas.microsoft.com/office/drawing/2014/main" id="{CC5062E8-CED4-0A98-0314-319A5DD587C2}"/>
                  </a:ext>
                </a:extLst>
              </p:cNvPr>
              <p:cNvSpPr/>
              <p:nvPr/>
            </p:nvSpPr>
            <p:spPr>
              <a:xfrm>
                <a:off x="10649195" y="4850634"/>
                <a:ext cx="916411" cy="12284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79705" indent="-179705" algn="l">
                  <a:lnSpc>
                    <a:spcPct val="166666"/>
                  </a:lnSpc>
                  <a:buClr>
                    <a:schemeClr val="accent1"/>
                  </a:buClr>
                  <a:buFont typeface="Wingdings" panose="05000000000000000000" pitchFamily="2" charset="2"/>
                  <a:buChar char="§"/>
                </a:pPr>
                <a:endParaRPr lang="de-DE" sz="1400">
                  <a:solidFill>
                    <a:schemeClr val="tx1"/>
                  </a:solidFill>
                </a:endParaRPr>
              </a:p>
            </p:txBody>
          </p:sp>
          <p:sp>
            <p:nvSpPr>
              <p:cNvPr id="26" name="Rechteck 25">
                <a:extLst>
                  <a:ext uri="{FF2B5EF4-FFF2-40B4-BE49-F238E27FC236}">
                    <a16:creationId xmlns:a16="http://schemas.microsoft.com/office/drawing/2014/main" id="{311F977C-7A4D-FC5E-8782-78AF1F37C583}"/>
                  </a:ext>
                </a:extLst>
              </p:cNvPr>
              <p:cNvSpPr/>
              <p:nvPr/>
            </p:nvSpPr>
            <p:spPr>
              <a:xfrm>
                <a:off x="10647967" y="4844979"/>
                <a:ext cx="916411" cy="6085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79705" indent="-179705" algn="l">
                  <a:lnSpc>
                    <a:spcPct val="166666"/>
                  </a:lnSpc>
                  <a:buClr>
                    <a:schemeClr val="accent1"/>
                  </a:buClr>
                  <a:buFont typeface="Wingdings" panose="05000000000000000000" pitchFamily="2" charset="2"/>
                  <a:buChar char="§"/>
                </a:pPr>
                <a:endParaRPr lang="de-DE" sz="1400">
                  <a:solidFill>
                    <a:schemeClr val="tx1"/>
                  </a:solidFill>
                </a:endParaRPr>
              </a:p>
            </p:txBody>
          </p:sp>
        </p:grpSp>
      </p:grpSp>
      <p:sp>
        <p:nvSpPr>
          <p:cNvPr id="3" name="Title 1">
            <a:extLst>
              <a:ext uri="{FF2B5EF4-FFF2-40B4-BE49-F238E27FC236}">
                <a16:creationId xmlns:a16="http://schemas.microsoft.com/office/drawing/2014/main" id="{889379A5-6876-824C-96FC-554DB7D3E08E}"/>
              </a:ext>
            </a:extLst>
          </p:cNvPr>
          <p:cNvSpPr txBox="1">
            <a:spLocks/>
          </p:cNvSpPr>
          <p:nvPr/>
        </p:nvSpPr>
        <p:spPr bwMode="gray">
          <a:xfrm>
            <a:off x="361238" y="374695"/>
            <a:ext cx="11233150" cy="382733"/>
          </a:xfrm>
          <a:prstGeom prst="rect">
            <a:avLst/>
          </a:prstGeom>
        </p:spPr>
        <p:txBody>
          <a:bodyPr vert="horz" lIns="0" tIns="0" rIns="0" bIns="0" rtlCol="0" anchor="t">
            <a:spAutoFit/>
          </a:bodyPr>
          <a:lstStyle>
            <a:lvl1pPr algn="l" defTabSz="914400" rtl="0" eaLnBrk="1" latinLnBrk="0" hangingPunct="1">
              <a:lnSpc>
                <a:spcPct val="110000"/>
              </a:lnSpc>
              <a:spcBef>
                <a:spcPct val="0"/>
              </a:spcBef>
              <a:buNone/>
              <a:defRPr sz="2400" b="0" kern="1200">
                <a:solidFill>
                  <a:schemeClr val="accent2"/>
                </a:solidFill>
                <a:latin typeface="Frutiger LT Com 65 Bold" panose="020B0803030504020204" pitchFamily="34" charset="0"/>
                <a:ea typeface="+mj-ea"/>
                <a:cs typeface="+mj-cs"/>
              </a:defRPr>
            </a:lvl1pPr>
          </a:lstStyle>
          <a:p>
            <a:r>
              <a:rPr lang="en-US" dirty="0"/>
              <a:t>Grid System Perspective </a:t>
            </a:r>
          </a:p>
        </p:txBody>
      </p:sp>
      <p:pic>
        <p:nvPicPr>
          <p:cNvPr id="6" name="Grafik 5">
            <a:extLst>
              <a:ext uri="{FF2B5EF4-FFF2-40B4-BE49-F238E27FC236}">
                <a16:creationId xmlns:a16="http://schemas.microsoft.com/office/drawing/2014/main" id="{4D59B6BF-AAF4-C6A7-947D-683676430B8C}"/>
              </a:ext>
            </a:extLst>
          </p:cNvPr>
          <p:cNvPicPr>
            <a:picLocks noChangeAspect="1"/>
          </p:cNvPicPr>
          <p:nvPr/>
        </p:nvPicPr>
        <p:blipFill rotWithShape="1">
          <a:blip r:embed="rId8"/>
          <a:srcRect l="9910" t="18704"/>
          <a:stretch/>
        </p:blipFill>
        <p:spPr>
          <a:xfrm>
            <a:off x="7794427" y="1205818"/>
            <a:ext cx="2150113" cy="2054042"/>
          </a:xfrm>
          <a:prstGeom prst="rect">
            <a:avLst/>
          </a:prstGeom>
          <a:ln>
            <a:solidFill>
              <a:schemeClr val="tx1"/>
            </a:solidFill>
          </a:ln>
        </p:spPr>
      </p:pic>
      <p:sp>
        <p:nvSpPr>
          <p:cNvPr id="7" name="Textfeld 6">
            <a:extLst>
              <a:ext uri="{FF2B5EF4-FFF2-40B4-BE49-F238E27FC236}">
                <a16:creationId xmlns:a16="http://schemas.microsoft.com/office/drawing/2014/main" id="{461D0677-C877-9C4F-D9A9-8BBEC7BA5DCC}"/>
              </a:ext>
            </a:extLst>
          </p:cNvPr>
          <p:cNvSpPr txBox="1"/>
          <p:nvPr/>
        </p:nvSpPr>
        <p:spPr>
          <a:xfrm>
            <a:off x="6993092" y="900650"/>
            <a:ext cx="3528295" cy="369332"/>
          </a:xfrm>
          <a:prstGeom prst="rect">
            <a:avLst/>
          </a:prstGeom>
          <a:noFill/>
        </p:spPr>
        <p:txBody>
          <a:bodyPr wrap="square">
            <a:spAutoFit/>
          </a:bodyPr>
          <a:lstStyle/>
          <a:p>
            <a:pPr algn="ctr"/>
            <a:r>
              <a:rPr lang="de-DE" b="1" dirty="0">
                <a:solidFill>
                  <a:schemeClr val="tx1"/>
                </a:solidFill>
              </a:rPr>
              <a:t>Grids </a:t>
            </a:r>
            <a:endParaRPr lang="en-US" b="1" dirty="0"/>
          </a:p>
        </p:txBody>
      </p:sp>
      <p:cxnSp>
        <p:nvCxnSpPr>
          <p:cNvPr id="8" name="Gerader Verbinder 7">
            <a:extLst>
              <a:ext uri="{FF2B5EF4-FFF2-40B4-BE49-F238E27FC236}">
                <a16:creationId xmlns:a16="http://schemas.microsoft.com/office/drawing/2014/main" id="{54F4ABBE-F53F-62F1-F5AD-1A7154663CF9}"/>
              </a:ext>
            </a:extLst>
          </p:cNvPr>
          <p:cNvCxnSpPr>
            <a:cxnSpLocks/>
          </p:cNvCxnSpPr>
          <p:nvPr/>
        </p:nvCxnSpPr>
        <p:spPr>
          <a:xfrm>
            <a:off x="6893960" y="2450387"/>
            <a:ext cx="1400955" cy="93737"/>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Grafik 8">
            <a:extLst>
              <a:ext uri="{FF2B5EF4-FFF2-40B4-BE49-F238E27FC236}">
                <a16:creationId xmlns:a16="http://schemas.microsoft.com/office/drawing/2014/main" id="{6F587366-56FB-2273-3D7D-E222A5B343F0}"/>
              </a:ext>
            </a:extLst>
          </p:cNvPr>
          <p:cNvPicPr>
            <a:picLocks noChangeAspect="1"/>
          </p:cNvPicPr>
          <p:nvPr/>
        </p:nvPicPr>
        <p:blipFill>
          <a:blip r:embed="rId9"/>
          <a:stretch>
            <a:fillRect/>
          </a:stretch>
        </p:blipFill>
        <p:spPr>
          <a:xfrm>
            <a:off x="258725" y="3490594"/>
            <a:ext cx="3303309" cy="2430021"/>
          </a:xfrm>
          <a:prstGeom prst="rect">
            <a:avLst/>
          </a:prstGeom>
        </p:spPr>
      </p:pic>
    </p:spTree>
    <p:extLst>
      <p:ext uri="{BB962C8B-B14F-4D97-AF65-F5344CB8AC3E}">
        <p14:creationId xmlns:p14="http://schemas.microsoft.com/office/powerpoint/2010/main" val="210759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D436-87A1-E07E-A633-57DC9EB51AEF}"/>
              </a:ext>
            </a:extLst>
          </p:cNvPr>
          <p:cNvSpPr>
            <a:spLocks noGrp="1"/>
          </p:cNvSpPr>
          <p:nvPr>
            <p:ph type="title"/>
          </p:nvPr>
        </p:nvSpPr>
        <p:spPr/>
        <p:txBody>
          <a:bodyPr/>
          <a:lstStyle/>
          <a:p>
            <a:r>
              <a:rPr lang="en-US" dirty="0"/>
              <a:t>Grid System Perspective </a:t>
            </a:r>
          </a:p>
        </p:txBody>
      </p:sp>
      <p:sp>
        <p:nvSpPr>
          <p:cNvPr id="3" name="Text Placeholder 2">
            <a:extLst>
              <a:ext uri="{FF2B5EF4-FFF2-40B4-BE49-F238E27FC236}">
                <a16:creationId xmlns:a16="http://schemas.microsoft.com/office/drawing/2014/main" id="{462FE14D-B8FA-79FB-AAD9-AA7F8F4A0D18}"/>
              </a:ext>
            </a:extLst>
          </p:cNvPr>
          <p:cNvSpPr>
            <a:spLocks noGrp="1"/>
          </p:cNvSpPr>
          <p:nvPr>
            <p:ph type="body" sz="quarter" idx="13"/>
          </p:nvPr>
        </p:nvSpPr>
        <p:spPr>
          <a:xfrm>
            <a:off x="479425" y="778321"/>
            <a:ext cx="11233150" cy="319318"/>
          </a:xfrm>
        </p:spPr>
        <p:txBody>
          <a:bodyPr/>
          <a:lstStyle/>
          <a:p>
            <a:r>
              <a:rPr lang="en-US" dirty="0"/>
              <a:t>Effect of grid different control strategies of Grid expansion costs in Germany </a:t>
            </a:r>
          </a:p>
        </p:txBody>
      </p:sp>
      <p:pic>
        <p:nvPicPr>
          <p:cNvPr id="5" name="Grafik 4">
            <a:extLst>
              <a:ext uri="{FF2B5EF4-FFF2-40B4-BE49-F238E27FC236}">
                <a16:creationId xmlns:a16="http://schemas.microsoft.com/office/drawing/2014/main" id="{4123C850-936B-0146-174D-C8E2CB2E03DA}"/>
              </a:ext>
            </a:extLst>
          </p:cNvPr>
          <p:cNvPicPr>
            <a:picLocks noChangeAspect="1"/>
          </p:cNvPicPr>
          <p:nvPr/>
        </p:nvPicPr>
        <p:blipFill>
          <a:blip r:embed="rId3"/>
          <a:stretch>
            <a:fillRect/>
          </a:stretch>
        </p:blipFill>
        <p:spPr>
          <a:xfrm>
            <a:off x="3950542" y="1161054"/>
            <a:ext cx="8156677" cy="5136655"/>
          </a:xfrm>
          <a:prstGeom prst="rect">
            <a:avLst/>
          </a:prstGeom>
        </p:spPr>
      </p:pic>
      <p:sp>
        <p:nvSpPr>
          <p:cNvPr id="8" name="Inhaltsplatzhalter 6">
            <a:extLst>
              <a:ext uri="{FF2B5EF4-FFF2-40B4-BE49-F238E27FC236}">
                <a16:creationId xmlns:a16="http://schemas.microsoft.com/office/drawing/2014/main" id="{258B5135-0B40-4947-9BCE-AD7459F75717}"/>
              </a:ext>
            </a:extLst>
          </p:cNvPr>
          <p:cNvSpPr txBox="1">
            <a:spLocks/>
          </p:cNvSpPr>
          <p:nvPr/>
        </p:nvSpPr>
        <p:spPr>
          <a:xfrm>
            <a:off x="413359" y="1365690"/>
            <a:ext cx="3696303" cy="4880998"/>
          </a:xfrm>
          <a:prstGeom prst="rect">
            <a:avLst/>
          </a:prstGeom>
        </p:spPr>
        <p:txBody>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lang="de-DE" sz="1600" b="0" kern="1200" noProof="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lang="de-DE" sz="1600" kern="1200" noProof="0" dirty="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lang="de-DE" sz="1600" b="0" kern="1200" noProof="0" dirty="0">
                <a:solidFill>
                  <a:schemeClr val="tx1"/>
                </a:solidFill>
                <a:latin typeface="+mn-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6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t>Grouped by urbanization types and calculated for </a:t>
            </a:r>
            <a:r>
              <a:rPr lang="en-US" dirty="0">
                <a:solidFill>
                  <a:srgbClr val="DA843B"/>
                </a:solidFill>
              </a:rPr>
              <a:t>uncontrolled charging</a:t>
            </a:r>
            <a:r>
              <a:rPr lang="en-US" dirty="0">
                <a:solidFill>
                  <a:srgbClr val="288B74"/>
                </a:solidFill>
              </a:rPr>
              <a:t> economically optimized charging </a:t>
            </a:r>
            <a:r>
              <a:rPr lang="en-US" dirty="0"/>
              <a:t>and </a:t>
            </a:r>
            <a:r>
              <a:rPr lang="en-US" dirty="0">
                <a:solidFill>
                  <a:srgbClr val="005B7F"/>
                </a:solidFill>
              </a:rPr>
              <a:t>grid friendly controlled charging</a:t>
            </a:r>
          </a:p>
          <a:p>
            <a:pPr marL="285750" indent="-285750">
              <a:spcAft>
                <a:spcPts val="600"/>
              </a:spcAft>
              <a:buFont typeface="Arial" panose="020B0604020202020204" pitchFamily="34" charset="0"/>
              <a:buChar char="•"/>
            </a:pPr>
            <a:r>
              <a:rPr lang="en-US" sz="1600" dirty="0">
                <a:solidFill>
                  <a:schemeClr val="accent2"/>
                </a:solidFill>
              </a:rPr>
              <a:t>Grid friendly: </a:t>
            </a:r>
            <a:r>
              <a:rPr lang="en-US" sz="1600" dirty="0"/>
              <a:t>Assuming a monitoring of the transformer loading by DSOs and requesting bi-directional flexibility from plugged-in EVs</a:t>
            </a:r>
            <a:endParaRPr lang="en-US" dirty="0">
              <a:solidFill>
                <a:srgbClr val="005B7F"/>
              </a:solidFill>
            </a:endParaRPr>
          </a:p>
          <a:p>
            <a:pPr marL="285750" indent="-285750">
              <a:spcAft>
                <a:spcPts val="600"/>
              </a:spcAft>
              <a:buFont typeface="Arial" panose="020B0604020202020204" pitchFamily="34" charset="0"/>
              <a:buChar char="•"/>
            </a:pPr>
            <a:r>
              <a:rPr lang="en-US" dirty="0"/>
              <a:t>EUR10.75 billion for 2030 with higher cost for low densities for the uncontrolled case of EVs. Only a slight reduction by the controllers</a:t>
            </a:r>
          </a:p>
          <a:p>
            <a:pPr marL="285750" indent="-285750">
              <a:spcAft>
                <a:spcPts val="600"/>
              </a:spcAft>
              <a:buFont typeface="Arial" panose="020B0604020202020204" pitchFamily="34" charset="0"/>
              <a:buChar char="•"/>
            </a:pPr>
            <a:r>
              <a:rPr lang="en-US" dirty="0"/>
              <a:t>In 2040 the costs rise to EUR29 billion in the uncontrolled case. The grid friendly controlled EVs can slightly reduce the costs in all regions to a total of EUR27.27 billion</a:t>
            </a:r>
            <a:endParaRPr lang="de-DE" dirty="0"/>
          </a:p>
        </p:txBody>
      </p:sp>
    </p:spTree>
    <p:extLst>
      <p:ext uri="{BB962C8B-B14F-4D97-AF65-F5344CB8AC3E}">
        <p14:creationId xmlns:p14="http://schemas.microsoft.com/office/powerpoint/2010/main" val="69585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D436-87A1-E07E-A633-57DC9EB51AEF}"/>
              </a:ext>
            </a:extLst>
          </p:cNvPr>
          <p:cNvSpPr>
            <a:spLocks noGrp="1"/>
          </p:cNvSpPr>
          <p:nvPr>
            <p:ph type="title"/>
          </p:nvPr>
        </p:nvSpPr>
        <p:spPr>
          <a:xfrm>
            <a:off x="479425" y="395588"/>
            <a:ext cx="11233150" cy="382733"/>
          </a:xfrm>
        </p:spPr>
        <p:txBody>
          <a:bodyPr/>
          <a:lstStyle/>
          <a:p>
            <a:r>
              <a:rPr lang="en-US" dirty="0"/>
              <a:t>Grid System Perspective </a:t>
            </a:r>
          </a:p>
        </p:txBody>
      </p:sp>
      <p:sp>
        <p:nvSpPr>
          <p:cNvPr id="3" name="Text Placeholder 2">
            <a:extLst>
              <a:ext uri="{FF2B5EF4-FFF2-40B4-BE49-F238E27FC236}">
                <a16:creationId xmlns:a16="http://schemas.microsoft.com/office/drawing/2014/main" id="{462FE14D-B8FA-79FB-AAD9-AA7F8F4A0D18}"/>
              </a:ext>
            </a:extLst>
          </p:cNvPr>
          <p:cNvSpPr>
            <a:spLocks noGrp="1"/>
          </p:cNvSpPr>
          <p:nvPr>
            <p:ph type="body" sz="quarter" idx="13"/>
          </p:nvPr>
        </p:nvSpPr>
        <p:spPr/>
        <p:txBody>
          <a:bodyPr/>
          <a:lstStyle/>
          <a:p>
            <a:r>
              <a:rPr lang="en-US" dirty="0"/>
              <a:t>Interpolate the results to other European Countries</a:t>
            </a:r>
          </a:p>
        </p:txBody>
      </p:sp>
      <p:pic>
        <p:nvPicPr>
          <p:cNvPr id="6" name="Grafik 5">
            <a:extLst>
              <a:ext uri="{FF2B5EF4-FFF2-40B4-BE49-F238E27FC236}">
                <a16:creationId xmlns:a16="http://schemas.microsoft.com/office/drawing/2014/main" id="{B9EE8A55-B83B-A3F0-F6C3-0873A6D6C1E7}"/>
              </a:ext>
            </a:extLst>
          </p:cNvPr>
          <p:cNvPicPr>
            <a:picLocks noChangeAspect="1"/>
          </p:cNvPicPr>
          <p:nvPr/>
        </p:nvPicPr>
        <p:blipFill>
          <a:blip r:embed="rId3"/>
          <a:stretch>
            <a:fillRect/>
          </a:stretch>
        </p:blipFill>
        <p:spPr>
          <a:xfrm>
            <a:off x="1432575" y="3843815"/>
            <a:ext cx="8960476" cy="2392067"/>
          </a:xfrm>
          <a:prstGeom prst="rect">
            <a:avLst/>
          </a:prstGeom>
        </p:spPr>
      </p:pic>
      <p:pic>
        <p:nvPicPr>
          <p:cNvPr id="8" name="Grafik 7">
            <a:extLst>
              <a:ext uri="{FF2B5EF4-FFF2-40B4-BE49-F238E27FC236}">
                <a16:creationId xmlns:a16="http://schemas.microsoft.com/office/drawing/2014/main" id="{1DBAF6C3-91CF-4B3F-A19C-B59F50AE62A9}"/>
              </a:ext>
            </a:extLst>
          </p:cNvPr>
          <p:cNvPicPr>
            <a:picLocks noChangeAspect="1"/>
          </p:cNvPicPr>
          <p:nvPr/>
        </p:nvPicPr>
        <p:blipFill rotWithShape="1">
          <a:blip r:embed="rId4"/>
          <a:srcRect b="17668"/>
          <a:stretch/>
        </p:blipFill>
        <p:spPr>
          <a:xfrm>
            <a:off x="4041470" y="1365690"/>
            <a:ext cx="7812633" cy="2308387"/>
          </a:xfrm>
          <a:prstGeom prst="rect">
            <a:avLst/>
          </a:prstGeom>
        </p:spPr>
      </p:pic>
      <p:sp>
        <p:nvSpPr>
          <p:cNvPr id="9" name="Inhaltsplatzhalter 6">
            <a:extLst>
              <a:ext uri="{FF2B5EF4-FFF2-40B4-BE49-F238E27FC236}">
                <a16:creationId xmlns:a16="http://schemas.microsoft.com/office/drawing/2014/main" id="{44601070-67F2-9686-C7BD-18C0878B358B}"/>
              </a:ext>
            </a:extLst>
          </p:cNvPr>
          <p:cNvSpPr txBox="1">
            <a:spLocks/>
          </p:cNvSpPr>
          <p:nvPr/>
        </p:nvSpPr>
        <p:spPr>
          <a:xfrm>
            <a:off x="413360" y="1365690"/>
            <a:ext cx="3389191" cy="4727382"/>
          </a:xfrm>
          <a:prstGeom prst="rect">
            <a:avLst/>
          </a:prstGeom>
        </p:spPr>
        <p:txBody>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lang="de-DE" sz="1600" b="0" kern="1200" noProof="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lang="de-DE" sz="1600" kern="1200" noProof="0" dirty="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lang="de-DE" sz="1600" b="0" kern="1200" noProof="0" dirty="0">
                <a:solidFill>
                  <a:schemeClr val="tx1"/>
                </a:solidFill>
                <a:latin typeface="+mn-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6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t>Based on the distribution of the population by country to the three urbanization types the results are interpolated</a:t>
            </a:r>
          </a:p>
          <a:p>
            <a:pPr marL="285750" indent="-285750">
              <a:spcAft>
                <a:spcPts val="600"/>
              </a:spcAft>
              <a:buFont typeface="Arial" panose="020B0604020202020204" pitchFamily="34" charset="0"/>
              <a:buChar char="•"/>
            </a:pPr>
            <a:r>
              <a:rPr lang="en-US" dirty="0"/>
              <a:t>Potential savings in grid expansion costs when applying </a:t>
            </a:r>
            <a:r>
              <a:rPr lang="en-US" dirty="0">
                <a:solidFill>
                  <a:srgbClr val="005B7F"/>
                </a:solidFill>
              </a:rPr>
              <a:t>grid friendly controlled charging </a:t>
            </a:r>
            <a:r>
              <a:rPr lang="en-US" dirty="0"/>
              <a:t>for 2040: EUR10.6 billion for EU28</a:t>
            </a:r>
            <a:endParaRPr lang="de-DE" dirty="0"/>
          </a:p>
        </p:txBody>
      </p:sp>
      <p:sp>
        <p:nvSpPr>
          <p:cNvPr id="15" name="Textfeld 14">
            <a:extLst>
              <a:ext uri="{FF2B5EF4-FFF2-40B4-BE49-F238E27FC236}">
                <a16:creationId xmlns:a16="http://schemas.microsoft.com/office/drawing/2014/main" id="{D77A7104-B1F7-571B-09E9-A98FE123B6E9}"/>
              </a:ext>
            </a:extLst>
          </p:cNvPr>
          <p:cNvSpPr txBox="1"/>
          <p:nvPr/>
        </p:nvSpPr>
        <p:spPr>
          <a:xfrm>
            <a:off x="7513704" y="991458"/>
            <a:ext cx="868167" cy="430887"/>
          </a:xfrm>
          <a:prstGeom prst="rect">
            <a:avLst/>
          </a:prstGeom>
          <a:solidFill>
            <a:schemeClr val="bg1"/>
          </a:solidFill>
        </p:spPr>
        <p:txBody>
          <a:bodyPr wrap="square" lIns="0" tIns="0" rIns="0" bIns="0" rtlCol="0">
            <a:spAutoFit/>
          </a:bodyPr>
          <a:lstStyle/>
          <a:p>
            <a:pPr algn="ctr">
              <a:buClr>
                <a:schemeClr val="accent1"/>
              </a:buClr>
            </a:pPr>
            <a:r>
              <a:rPr lang="en-US" sz="1400" dirty="0"/>
              <a:t>densely</a:t>
            </a:r>
          </a:p>
          <a:p>
            <a:pPr algn="ctr">
              <a:buClr>
                <a:schemeClr val="accent1"/>
              </a:buClr>
            </a:pPr>
            <a:r>
              <a:rPr lang="en-US" sz="1400" dirty="0"/>
              <a:t>populated</a:t>
            </a:r>
          </a:p>
        </p:txBody>
      </p:sp>
      <p:sp>
        <p:nvSpPr>
          <p:cNvPr id="16" name="Textfeld 15">
            <a:extLst>
              <a:ext uri="{FF2B5EF4-FFF2-40B4-BE49-F238E27FC236}">
                <a16:creationId xmlns:a16="http://schemas.microsoft.com/office/drawing/2014/main" id="{1E76C39C-80AD-345B-0250-AFB7C99CFEC3}"/>
              </a:ext>
            </a:extLst>
          </p:cNvPr>
          <p:cNvSpPr txBox="1"/>
          <p:nvPr/>
        </p:nvSpPr>
        <p:spPr>
          <a:xfrm>
            <a:off x="8667931" y="991997"/>
            <a:ext cx="868167" cy="430887"/>
          </a:xfrm>
          <a:prstGeom prst="rect">
            <a:avLst/>
          </a:prstGeom>
          <a:solidFill>
            <a:schemeClr val="bg1"/>
          </a:solidFill>
        </p:spPr>
        <p:txBody>
          <a:bodyPr wrap="square" lIns="0" tIns="0" rIns="0" bIns="0" rtlCol="0">
            <a:spAutoFit/>
          </a:bodyPr>
          <a:lstStyle/>
          <a:p>
            <a:pPr algn="ctr">
              <a:buClr>
                <a:schemeClr val="accent1"/>
              </a:buClr>
            </a:pPr>
            <a:r>
              <a:rPr lang="en-US" sz="1400" dirty="0"/>
              <a:t>medium</a:t>
            </a:r>
          </a:p>
          <a:p>
            <a:pPr algn="ctr">
              <a:buClr>
                <a:schemeClr val="accent1"/>
              </a:buClr>
            </a:pPr>
            <a:r>
              <a:rPr lang="en-US" sz="1400" dirty="0"/>
              <a:t>density</a:t>
            </a:r>
          </a:p>
        </p:txBody>
      </p:sp>
      <p:sp>
        <p:nvSpPr>
          <p:cNvPr id="17" name="Textfeld 16">
            <a:extLst>
              <a:ext uri="{FF2B5EF4-FFF2-40B4-BE49-F238E27FC236}">
                <a16:creationId xmlns:a16="http://schemas.microsoft.com/office/drawing/2014/main" id="{626401DA-6295-B4B3-986D-9E036E058977}"/>
              </a:ext>
            </a:extLst>
          </p:cNvPr>
          <p:cNvSpPr txBox="1"/>
          <p:nvPr/>
        </p:nvSpPr>
        <p:spPr>
          <a:xfrm>
            <a:off x="9914624" y="1017681"/>
            <a:ext cx="868167" cy="430887"/>
          </a:xfrm>
          <a:prstGeom prst="rect">
            <a:avLst/>
          </a:prstGeom>
          <a:solidFill>
            <a:schemeClr val="bg1"/>
          </a:solidFill>
        </p:spPr>
        <p:txBody>
          <a:bodyPr wrap="square" lIns="0" tIns="0" rIns="0" bIns="0" rtlCol="0">
            <a:spAutoFit/>
          </a:bodyPr>
          <a:lstStyle/>
          <a:p>
            <a:pPr algn="ctr">
              <a:buClr>
                <a:schemeClr val="accent1"/>
              </a:buClr>
            </a:pPr>
            <a:r>
              <a:rPr lang="en-US" sz="1400" dirty="0"/>
              <a:t>sparsely populated</a:t>
            </a:r>
          </a:p>
        </p:txBody>
      </p:sp>
      <p:sp>
        <p:nvSpPr>
          <p:cNvPr id="18" name="Rechteck 17">
            <a:extLst>
              <a:ext uri="{FF2B5EF4-FFF2-40B4-BE49-F238E27FC236}">
                <a16:creationId xmlns:a16="http://schemas.microsoft.com/office/drawing/2014/main" id="{0BC4BE92-63CE-2CBF-A6AD-18AEDBE470D4}"/>
              </a:ext>
            </a:extLst>
          </p:cNvPr>
          <p:cNvSpPr/>
          <p:nvPr/>
        </p:nvSpPr>
        <p:spPr>
          <a:xfrm>
            <a:off x="7387742" y="1168765"/>
            <a:ext cx="159250" cy="148129"/>
          </a:xfrm>
          <a:prstGeom prst="rect">
            <a:avLst/>
          </a:prstGeom>
          <a:solidFill>
            <a:srgbClr val="005B7F"/>
          </a:solidFill>
          <a:ln w="9525">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19" name="Rechteck 18">
            <a:extLst>
              <a:ext uri="{FF2B5EF4-FFF2-40B4-BE49-F238E27FC236}">
                <a16:creationId xmlns:a16="http://schemas.microsoft.com/office/drawing/2014/main" id="{B0C6DB01-1EC3-E60B-A221-C67E2FEB11D2}"/>
              </a:ext>
            </a:extLst>
          </p:cNvPr>
          <p:cNvSpPr/>
          <p:nvPr/>
        </p:nvSpPr>
        <p:spPr>
          <a:xfrm>
            <a:off x="8582971" y="1167055"/>
            <a:ext cx="159250" cy="14812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20" name="Rechteck 19">
            <a:extLst>
              <a:ext uri="{FF2B5EF4-FFF2-40B4-BE49-F238E27FC236}">
                <a16:creationId xmlns:a16="http://schemas.microsoft.com/office/drawing/2014/main" id="{1B95E615-C8CE-76D9-0D6D-260C4E8A7151}"/>
              </a:ext>
            </a:extLst>
          </p:cNvPr>
          <p:cNvSpPr/>
          <p:nvPr/>
        </p:nvSpPr>
        <p:spPr>
          <a:xfrm>
            <a:off x="9798752" y="1170482"/>
            <a:ext cx="159250" cy="148129"/>
          </a:xfrm>
          <a:prstGeom prst="rect">
            <a:avLst/>
          </a:prstGeom>
          <a:solidFill>
            <a:schemeClr val="tx2"/>
          </a:solidFill>
          <a:ln w="9525">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21" name="Rechteck 20">
            <a:extLst>
              <a:ext uri="{FF2B5EF4-FFF2-40B4-BE49-F238E27FC236}">
                <a16:creationId xmlns:a16="http://schemas.microsoft.com/office/drawing/2014/main" id="{24BCBBDB-6AC9-A342-F41E-1654E2281DDF}"/>
              </a:ext>
            </a:extLst>
          </p:cNvPr>
          <p:cNvSpPr/>
          <p:nvPr/>
        </p:nvSpPr>
        <p:spPr>
          <a:xfrm>
            <a:off x="11020718" y="1187399"/>
            <a:ext cx="159250" cy="148129"/>
          </a:xfrm>
          <a:prstGeom prst="rect">
            <a:avLst/>
          </a:prstGeom>
          <a:solidFill>
            <a:srgbClr val="CCD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22" name="Textfeld 21">
            <a:extLst>
              <a:ext uri="{FF2B5EF4-FFF2-40B4-BE49-F238E27FC236}">
                <a16:creationId xmlns:a16="http://schemas.microsoft.com/office/drawing/2014/main" id="{4316567E-D8F0-C295-795D-5B0A9310BC8A}"/>
              </a:ext>
            </a:extLst>
          </p:cNvPr>
          <p:cNvSpPr txBox="1"/>
          <p:nvPr/>
        </p:nvSpPr>
        <p:spPr>
          <a:xfrm>
            <a:off x="11222690" y="1127548"/>
            <a:ext cx="868167" cy="238142"/>
          </a:xfrm>
          <a:prstGeom prst="rect">
            <a:avLst/>
          </a:prstGeom>
          <a:solidFill>
            <a:schemeClr val="bg1"/>
          </a:solidFill>
        </p:spPr>
        <p:txBody>
          <a:bodyPr wrap="square" lIns="0" tIns="0" rIns="0" bIns="0" rtlCol="0">
            <a:spAutoFit/>
          </a:bodyPr>
          <a:lstStyle/>
          <a:p>
            <a:pPr>
              <a:lnSpc>
                <a:spcPts val="1960"/>
              </a:lnSpc>
              <a:buClr>
                <a:schemeClr val="accent1"/>
              </a:buClr>
            </a:pPr>
            <a:r>
              <a:rPr lang="en-US" sz="1400" dirty="0"/>
              <a:t>sum</a:t>
            </a:r>
          </a:p>
        </p:txBody>
      </p:sp>
      <p:sp>
        <p:nvSpPr>
          <p:cNvPr id="23" name="Textfeld 22">
            <a:extLst>
              <a:ext uri="{FF2B5EF4-FFF2-40B4-BE49-F238E27FC236}">
                <a16:creationId xmlns:a16="http://schemas.microsoft.com/office/drawing/2014/main" id="{BAC429C1-E82D-64B6-4F0D-21E1B3E21C0F}"/>
              </a:ext>
            </a:extLst>
          </p:cNvPr>
          <p:cNvSpPr txBox="1"/>
          <p:nvPr/>
        </p:nvSpPr>
        <p:spPr>
          <a:xfrm>
            <a:off x="4037021" y="1124993"/>
            <a:ext cx="868167" cy="215444"/>
          </a:xfrm>
          <a:prstGeom prst="rect">
            <a:avLst/>
          </a:prstGeom>
          <a:solidFill>
            <a:schemeClr val="bg1"/>
          </a:solidFill>
        </p:spPr>
        <p:txBody>
          <a:bodyPr wrap="square" lIns="0" tIns="0" rIns="0" bIns="0" rtlCol="0">
            <a:spAutoFit/>
          </a:bodyPr>
          <a:lstStyle/>
          <a:p>
            <a:pPr algn="ctr">
              <a:buClr>
                <a:schemeClr val="accent1"/>
              </a:buClr>
            </a:pPr>
            <a:r>
              <a:rPr lang="en-US" sz="1400" b="1" dirty="0"/>
              <a:t>2040</a:t>
            </a:r>
          </a:p>
        </p:txBody>
      </p:sp>
    </p:spTree>
    <p:extLst>
      <p:ext uri="{BB962C8B-B14F-4D97-AF65-F5344CB8AC3E}">
        <p14:creationId xmlns:p14="http://schemas.microsoft.com/office/powerpoint/2010/main" val="211046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D2B3F-6E79-87E8-0E7C-9AAEC02AB8A5}"/>
              </a:ext>
            </a:extLst>
          </p:cNvPr>
          <p:cNvSpPr>
            <a:spLocks noGrp="1"/>
          </p:cNvSpPr>
          <p:nvPr>
            <p:ph type="body" sz="quarter" idx="14"/>
          </p:nvPr>
        </p:nvSpPr>
        <p:spPr>
          <a:xfrm>
            <a:off x="6275388" y="3149600"/>
            <a:ext cx="5916612" cy="1045965"/>
          </a:xfrm>
        </p:spPr>
        <p:txBody>
          <a:bodyPr/>
          <a:lstStyle/>
          <a:p>
            <a:r>
              <a:rPr lang="de-DE" dirty="0"/>
              <a:t>User </a:t>
            </a:r>
            <a:r>
              <a:rPr lang="de-DE" dirty="0" err="1"/>
              <a:t>Perspective</a:t>
            </a:r>
            <a:endParaRPr lang="de-DE" dirty="0"/>
          </a:p>
        </p:txBody>
      </p:sp>
      <p:sp>
        <p:nvSpPr>
          <p:cNvPr id="4" name="Title 3">
            <a:extLst>
              <a:ext uri="{FF2B5EF4-FFF2-40B4-BE49-F238E27FC236}">
                <a16:creationId xmlns:a16="http://schemas.microsoft.com/office/drawing/2014/main" id="{A7A0E49B-B1F7-DA4D-4C05-EECDA4DC7190}"/>
              </a:ext>
            </a:extLst>
          </p:cNvPr>
          <p:cNvSpPr>
            <a:spLocks noGrp="1"/>
          </p:cNvSpPr>
          <p:nvPr>
            <p:ph type="title"/>
          </p:nvPr>
        </p:nvSpPr>
        <p:spPr/>
        <p:txBody>
          <a:bodyPr/>
          <a:lstStyle/>
          <a:p>
            <a:endParaRPr lang="de-DE"/>
          </a:p>
        </p:txBody>
      </p:sp>
      <p:sp>
        <p:nvSpPr>
          <p:cNvPr id="8" name="Text Placeholder 7">
            <a:extLst>
              <a:ext uri="{FF2B5EF4-FFF2-40B4-BE49-F238E27FC236}">
                <a16:creationId xmlns:a16="http://schemas.microsoft.com/office/drawing/2014/main" id="{DAFEC0F8-A6AB-6B6B-B1B4-CC0C2B11F725}"/>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19797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A0E8-1659-2405-FACE-22D1DA96D401}"/>
              </a:ext>
            </a:extLst>
          </p:cNvPr>
          <p:cNvSpPr>
            <a:spLocks noGrp="1"/>
          </p:cNvSpPr>
          <p:nvPr>
            <p:ph type="title"/>
          </p:nvPr>
        </p:nvSpPr>
        <p:spPr/>
        <p:txBody>
          <a:bodyPr/>
          <a:lstStyle/>
          <a:p>
            <a:r>
              <a:rPr lang="de-DE" dirty="0"/>
              <a:t>User </a:t>
            </a:r>
            <a:r>
              <a:rPr lang="en-US" dirty="0"/>
              <a:t>Perspective</a:t>
            </a:r>
          </a:p>
        </p:txBody>
      </p:sp>
      <p:sp>
        <p:nvSpPr>
          <p:cNvPr id="3" name="Text Placeholder 2">
            <a:extLst>
              <a:ext uri="{FF2B5EF4-FFF2-40B4-BE49-F238E27FC236}">
                <a16:creationId xmlns:a16="http://schemas.microsoft.com/office/drawing/2014/main" id="{90299A95-A563-34C4-0BBF-9ADE7F1E47E7}"/>
              </a:ext>
            </a:extLst>
          </p:cNvPr>
          <p:cNvSpPr>
            <a:spLocks noGrp="1"/>
          </p:cNvSpPr>
          <p:nvPr>
            <p:ph type="body" sz="quarter" idx="13"/>
          </p:nvPr>
        </p:nvSpPr>
        <p:spPr/>
        <p:txBody>
          <a:bodyPr/>
          <a:lstStyle/>
          <a:p>
            <a:r>
              <a:rPr lang="en-US" dirty="0"/>
              <a:t>Methodology</a:t>
            </a:r>
          </a:p>
        </p:txBody>
      </p:sp>
      <p:pic>
        <p:nvPicPr>
          <p:cNvPr id="5" name="Grafik 4">
            <a:extLst>
              <a:ext uri="{FF2B5EF4-FFF2-40B4-BE49-F238E27FC236}">
                <a16:creationId xmlns:a16="http://schemas.microsoft.com/office/drawing/2014/main" id="{1C023785-E025-3693-737F-12380FF477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18" y="1310031"/>
            <a:ext cx="7456488" cy="4416440"/>
          </a:xfrm>
          <a:prstGeom prst="rect">
            <a:avLst/>
          </a:prstGeom>
          <a:noFill/>
        </p:spPr>
      </p:pic>
    </p:spTree>
    <p:extLst>
      <p:ext uri="{BB962C8B-B14F-4D97-AF65-F5344CB8AC3E}">
        <p14:creationId xmlns:p14="http://schemas.microsoft.com/office/powerpoint/2010/main" val="90754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A0E8-1659-2405-FACE-22D1DA96D401}"/>
              </a:ext>
            </a:extLst>
          </p:cNvPr>
          <p:cNvSpPr>
            <a:spLocks noGrp="1"/>
          </p:cNvSpPr>
          <p:nvPr>
            <p:ph type="title"/>
          </p:nvPr>
        </p:nvSpPr>
        <p:spPr/>
        <p:txBody>
          <a:bodyPr/>
          <a:lstStyle/>
          <a:p>
            <a:r>
              <a:rPr lang="de-DE" dirty="0"/>
              <a:t>User </a:t>
            </a:r>
            <a:r>
              <a:rPr lang="en-US" dirty="0"/>
              <a:t>Perspective</a:t>
            </a:r>
          </a:p>
        </p:txBody>
      </p:sp>
      <p:sp>
        <p:nvSpPr>
          <p:cNvPr id="3" name="Text Placeholder 2">
            <a:extLst>
              <a:ext uri="{FF2B5EF4-FFF2-40B4-BE49-F238E27FC236}">
                <a16:creationId xmlns:a16="http://schemas.microsoft.com/office/drawing/2014/main" id="{90299A95-A563-34C4-0BBF-9ADE7F1E47E7}"/>
              </a:ext>
            </a:extLst>
          </p:cNvPr>
          <p:cNvSpPr>
            <a:spLocks noGrp="1"/>
          </p:cNvSpPr>
          <p:nvPr>
            <p:ph type="body" sz="quarter" idx="13"/>
          </p:nvPr>
        </p:nvSpPr>
        <p:spPr/>
        <p:txBody>
          <a:bodyPr/>
          <a:lstStyle/>
          <a:p>
            <a:r>
              <a:rPr lang="en-US" dirty="0"/>
              <a:t>Methodology</a:t>
            </a:r>
          </a:p>
        </p:txBody>
      </p:sp>
      <p:pic>
        <p:nvPicPr>
          <p:cNvPr id="5" name="Grafik 4">
            <a:extLst>
              <a:ext uri="{FF2B5EF4-FFF2-40B4-BE49-F238E27FC236}">
                <a16:creationId xmlns:a16="http://schemas.microsoft.com/office/drawing/2014/main" id="{1C023785-E025-3693-737F-12380FF477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18" y="1310031"/>
            <a:ext cx="7456488" cy="4416440"/>
          </a:xfrm>
          <a:prstGeom prst="rect">
            <a:avLst/>
          </a:prstGeom>
          <a:noFill/>
        </p:spPr>
      </p:pic>
      <p:pic>
        <p:nvPicPr>
          <p:cNvPr id="4" name="Grafik 3">
            <a:extLst>
              <a:ext uri="{FF2B5EF4-FFF2-40B4-BE49-F238E27FC236}">
                <a16:creationId xmlns:a16="http://schemas.microsoft.com/office/drawing/2014/main" id="{8416CF7D-70BF-7DCA-FD6F-00A205625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5051" y="1681695"/>
            <a:ext cx="3453383" cy="2302255"/>
          </a:xfrm>
          <a:prstGeom prst="rect">
            <a:avLst/>
          </a:prstGeom>
        </p:spPr>
      </p:pic>
      <p:sp>
        <p:nvSpPr>
          <p:cNvPr id="9" name="Textfeld 8">
            <a:extLst>
              <a:ext uri="{FF2B5EF4-FFF2-40B4-BE49-F238E27FC236}">
                <a16:creationId xmlns:a16="http://schemas.microsoft.com/office/drawing/2014/main" id="{B6FEA43C-178E-BF6C-9B5F-D68C8B4D474F}"/>
              </a:ext>
            </a:extLst>
          </p:cNvPr>
          <p:cNvSpPr txBox="1"/>
          <p:nvPr/>
        </p:nvSpPr>
        <p:spPr>
          <a:xfrm>
            <a:off x="9037674" y="1363292"/>
            <a:ext cx="2539055" cy="237886"/>
          </a:xfrm>
          <a:prstGeom prst="rect">
            <a:avLst/>
          </a:prstGeom>
          <a:noFill/>
        </p:spPr>
        <p:txBody>
          <a:bodyPr wrap="square" lIns="0" tIns="0" rIns="0" bIns="0" rtlCol="0">
            <a:spAutoFit/>
          </a:bodyPr>
          <a:lstStyle/>
          <a:p>
            <a:pPr algn="l">
              <a:lnSpc>
                <a:spcPts val="1960"/>
              </a:lnSpc>
              <a:buClr>
                <a:schemeClr val="accent1"/>
              </a:buClr>
            </a:pPr>
            <a:r>
              <a:rPr lang="en-US" sz="1400" b="1" dirty="0"/>
              <a:t>Different control strategies</a:t>
            </a:r>
          </a:p>
        </p:txBody>
      </p:sp>
    </p:spTree>
    <p:extLst>
      <p:ext uri="{BB962C8B-B14F-4D97-AF65-F5344CB8AC3E}">
        <p14:creationId xmlns:p14="http://schemas.microsoft.com/office/powerpoint/2010/main" val="421750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A0E8-1659-2405-FACE-22D1DA96D401}"/>
              </a:ext>
            </a:extLst>
          </p:cNvPr>
          <p:cNvSpPr>
            <a:spLocks noGrp="1"/>
          </p:cNvSpPr>
          <p:nvPr>
            <p:ph type="title"/>
          </p:nvPr>
        </p:nvSpPr>
        <p:spPr/>
        <p:txBody>
          <a:bodyPr/>
          <a:lstStyle/>
          <a:p>
            <a:r>
              <a:rPr lang="de-DE" dirty="0"/>
              <a:t>User </a:t>
            </a:r>
            <a:r>
              <a:rPr lang="en-US" dirty="0"/>
              <a:t>Perspective</a:t>
            </a:r>
          </a:p>
        </p:txBody>
      </p:sp>
      <p:sp>
        <p:nvSpPr>
          <p:cNvPr id="3" name="Text Placeholder 2">
            <a:extLst>
              <a:ext uri="{FF2B5EF4-FFF2-40B4-BE49-F238E27FC236}">
                <a16:creationId xmlns:a16="http://schemas.microsoft.com/office/drawing/2014/main" id="{90299A95-A563-34C4-0BBF-9ADE7F1E47E7}"/>
              </a:ext>
            </a:extLst>
          </p:cNvPr>
          <p:cNvSpPr>
            <a:spLocks noGrp="1"/>
          </p:cNvSpPr>
          <p:nvPr>
            <p:ph type="body" sz="quarter" idx="13"/>
          </p:nvPr>
        </p:nvSpPr>
        <p:spPr/>
        <p:txBody>
          <a:bodyPr/>
          <a:lstStyle/>
          <a:p>
            <a:r>
              <a:rPr lang="en-US" dirty="0"/>
              <a:t>Methodology</a:t>
            </a:r>
          </a:p>
        </p:txBody>
      </p:sp>
      <p:pic>
        <p:nvPicPr>
          <p:cNvPr id="5" name="Grafik 4">
            <a:extLst>
              <a:ext uri="{FF2B5EF4-FFF2-40B4-BE49-F238E27FC236}">
                <a16:creationId xmlns:a16="http://schemas.microsoft.com/office/drawing/2014/main" id="{1C023785-E025-3693-737F-12380FF477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18" y="1310031"/>
            <a:ext cx="7456488" cy="4416440"/>
          </a:xfrm>
          <a:prstGeom prst="rect">
            <a:avLst/>
          </a:prstGeom>
          <a:noFill/>
        </p:spPr>
      </p:pic>
      <p:pic>
        <p:nvPicPr>
          <p:cNvPr id="4" name="Grafik 3">
            <a:extLst>
              <a:ext uri="{FF2B5EF4-FFF2-40B4-BE49-F238E27FC236}">
                <a16:creationId xmlns:a16="http://schemas.microsoft.com/office/drawing/2014/main" id="{8416CF7D-70BF-7DCA-FD6F-00A205625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5051" y="1681695"/>
            <a:ext cx="3453383" cy="2302255"/>
          </a:xfrm>
          <a:prstGeom prst="rect">
            <a:avLst/>
          </a:prstGeom>
        </p:spPr>
      </p:pic>
      <p:pic>
        <p:nvPicPr>
          <p:cNvPr id="6" name="Grafik 5">
            <a:extLst>
              <a:ext uri="{FF2B5EF4-FFF2-40B4-BE49-F238E27FC236}">
                <a16:creationId xmlns:a16="http://schemas.microsoft.com/office/drawing/2014/main" id="{1FF349F0-8652-E6A2-95E7-7531531C75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6803" y="2149195"/>
            <a:ext cx="3547673" cy="2365115"/>
          </a:xfrm>
          <a:prstGeom prst="rect">
            <a:avLst/>
          </a:prstGeom>
        </p:spPr>
      </p:pic>
      <p:sp>
        <p:nvSpPr>
          <p:cNvPr id="9" name="Textfeld 8">
            <a:extLst>
              <a:ext uri="{FF2B5EF4-FFF2-40B4-BE49-F238E27FC236}">
                <a16:creationId xmlns:a16="http://schemas.microsoft.com/office/drawing/2014/main" id="{B6FEA43C-178E-BF6C-9B5F-D68C8B4D474F}"/>
              </a:ext>
            </a:extLst>
          </p:cNvPr>
          <p:cNvSpPr txBox="1"/>
          <p:nvPr/>
        </p:nvSpPr>
        <p:spPr>
          <a:xfrm>
            <a:off x="9037674" y="1363292"/>
            <a:ext cx="2539055" cy="237886"/>
          </a:xfrm>
          <a:prstGeom prst="rect">
            <a:avLst/>
          </a:prstGeom>
          <a:noFill/>
        </p:spPr>
        <p:txBody>
          <a:bodyPr wrap="square" lIns="0" tIns="0" rIns="0" bIns="0" rtlCol="0">
            <a:spAutoFit/>
          </a:bodyPr>
          <a:lstStyle/>
          <a:p>
            <a:pPr algn="l">
              <a:lnSpc>
                <a:spcPts val="1960"/>
              </a:lnSpc>
              <a:buClr>
                <a:schemeClr val="accent1"/>
              </a:buClr>
            </a:pPr>
            <a:r>
              <a:rPr lang="en-US" sz="1400" b="1" dirty="0"/>
              <a:t>Different control strategies</a:t>
            </a:r>
          </a:p>
        </p:txBody>
      </p:sp>
    </p:spTree>
    <p:extLst>
      <p:ext uri="{BB962C8B-B14F-4D97-AF65-F5344CB8AC3E}">
        <p14:creationId xmlns:p14="http://schemas.microsoft.com/office/powerpoint/2010/main" val="65162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A0E8-1659-2405-FACE-22D1DA96D401}"/>
              </a:ext>
            </a:extLst>
          </p:cNvPr>
          <p:cNvSpPr>
            <a:spLocks noGrp="1"/>
          </p:cNvSpPr>
          <p:nvPr>
            <p:ph type="title"/>
          </p:nvPr>
        </p:nvSpPr>
        <p:spPr/>
        <p:txBody>
          <a:bodyPr/>
          <a:lstStyle/>
          <a:p>
            <a:r>
              <a:rPr lang="de-DE" dirty="0"/>
              <a:t>User </a:t>
            </a:r>
            <a:r>
              <a:rPr lang="en-US" dirty="0"/>
              <a:t>Perspective</a:t>
            </a:r>
          </a:p>
        </p:txBody>
      </p:sp>
      <p:sp>
        <p:nvSpPr>
          <p:cNvPr id="3" name="Text Placeholder 2">
            <a:extLst>
              <a:ext uri="{FF2B5EF4-FFF2-40B4-BE49-F238E27FC236}">
                <a16:creationId xmlns:a16="http://schemas.microsoft.com/office/drawing/2014/main" id="{90299A95-A563-34C4-0BBF-9ADE7F1E47E7}"/>
              </a:ext>
            </a:extLst>
          </p:cNvPr>
          <p:cNvSpPr>
            <a:spLocks noGrp="1"/>
          </p:cNvSpPr>
          <p:nvPr>
            <p:ph type="body" sz="quarter" idx="13"/>
          </p:nvPr>
        </p:nvSpPr>
        <p:spPr/>
        <p:txBody>
          <a:bodyPr/>
          <a:lstStyle/>
          <a:p>
            <a:r>
              <a:rPr lang="en-US" dirty="0"/>
              <a:t>Methodology</a:t>
            </a:r>
          </a:p>
        </p:txBody>
      </p:sp>
      <p:pic>
        <p:nvPicPr>
          <p:cNvPr id="5" name="Grafik 4">
            <a:extLst>
              <a:ext uri="{FF2B5EF4-FFF2-40B4-BE49-F238E27FC236}">
                <a16:creationId xmlns:a16="http://schemas.microsoft.com/office/drawing/2014/main" id="{1C023785-E025-3693-737F-12380FF477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18" y="1310031"/>
            <a:ext cx="7456488" cy="4416440"/>
          </a:xfrm>
          <a:prstGeom prst="rect">
            <a:avLst/>
          </a:prstGeom>
          <a:noFill/>
        </p:spPr>
      </p:pic>
      <p:pic>
        <p:nvPicPr>
          <p:cNvPr id="4" name="Grafik 3">
            <a:extLst>
              <a:ext uri="{FF2B5EF4-FFF2-40B4-BE49-F238E27FC236}">
                <a16:creationId xmlns:a16="http://schemas.microsoft.com/office/drawing/2014/main" id="{8416CF7D-70BF-7DCA-FD6F-00A205625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5051" y="1681695"/>
            <a:ext cx="3453383" cy="2302255"/>
          </a:xfrm>
          <a:prstGeom prst="rect">
            <a:avLst/>
          </a:prstGeom>
        </p:spPr>
      </p:pic>
      <p:pic>
        <p:nvPicPr>
          <p:cNvPr id="6" name="Grafik 5">
            <a:extLst>
              <a:ext uri="{FF2B5EF4-FFF2-40B4-BE49-F238E27FC236}">
                <a16:creationId xmlns:a16="http://schemas.microsoft.com/office/drawing/2014/main" id="{1FF349F0-8652-E6A2-95E7-7531531C75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6803" y="2149195"/>
            <a:ext cx="3547673" cy="2365115"/>
          </a:xfrm>
          <a:prstGeom prst="rect">
            <a:avLst/>
          </a:prstGeom>
        </p:spPr>
      </p:pic>
      <p:pic>
        <p:nvPicPr>
          <p:cNvPr id="7" name="Grafik 6">
            <a:extLst>
              <a:ext uri="{FF2B5EF4-FFF2-40B4-BE49-F238E27FC236}">
                <a16:creationId xmlns:a16="http://schemas.microsoft.com/office/drawing/2014/main" id="{081B2989-973F-037C-A9D2-21DEBA7FE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36819" y="2649903"/>
            <a:ext cx="3488742" cy="2325828"/>
          </a:xfrm>
          <a:prstGeom prst="rect">
            <a:avLst/>
          </a:prstGeom>
        </p:spPr>
      </p:pic>
      <p:sp>
        <p:nvSpPr>
          <p:cNvPr id="9" name="Textfeld 8">
            <a:extLst>
              <a:ext uri="{FF2B5EF4-FFF2-40B4-BE49-F238E27FC236}">
                <a16:creationId xmlns:a16="http://schemas.microsoft.com/office/drawing/2014/main" id="{B6FEA43C-178E-BF6C-9B5F-D68C8B4D474F}"/>
              </a:ext>
            </a:extLst>
          </p:cNvPr>
          <p:cNvSpPr txBox="1"/>
          <p:nvPr/>
        </p:nvSpPr>
        <p:spPr>
          <a:xfrm>
            <a:off x="9037674" y="1363292"/>
            <a:ext cx="2539055" cy="237886"/>
          </a:xfrm>
          <a:prstGeom prst="rect">
            <a:avLst/>
          </a:prstGeom>
          <a:noFill/>
        </p:spPr>
        <p:txBody>
          <a:bodyPr wrap="square" lIns="0" tIns="0" rIns="0" bIns="0" rtlCol="0">
            <a:spAutoFit/>
          </a:bodyPr>
          <a:lstStyle/>
          <a:p>
            <a:pPr algn="l">
              <a:lnSpc>
                <a:spcPts val="1960"/>
              </a:lnSpc>
              <a:buClr>
                <a:schemeClr val="accent1"/>
              </a:buClr>
            </a:pPr>
            <a:r>
              <a:rPr lang="en-US" sz="1400" b="1" dirty="0"/>
              <a:t>Different control strategies</a:t>
            </a:r>
          </a:p>
        </p:txBody>
      </p:sp>
    </p:spTree>
    <p:extLst>
      <p:ext uri="{BB962C8B-B14F-4D97-AF65-F5344CB8AC3E}">
        <p14:creationId xmlns:p14="http://schemas.microsoft.com/office/powerpoint/2010/main" val="237334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A0E8-1659-2405-FACE-22D1DA96D401}"/>
              </a:ext>
            </a:extLst>
          </p:cNvPr>
          <p:cNvSpPr>
            <a:spLocks noGrp="1"/>
          </p:cNvSpPr>
          <p:nvPr>
            <p:ph type="title"/>
          </p:nvPr>
        </p:nvSpPr>
        <p:spPr/>
        <p:txBody>
          <a:bodyPr/>
          <a:lstStyle/>
          <a:p>
            <a:r>
              <a:rPr lang="de-DE" dirty="0"/>
              <a:t>User </a:t>
            </a:r>
            <a:r>
              <a:rPr lang="en-US" dirty="0"/>
              <a:t>Perspective</a:t>
            </a:r>
          </a:p>
        </p:txBody>
      </p:sp>
      <p:sp>
        <p:nvSpPr>
          <p:cNvPr id="3" name="Text Placeholder 2">
            <a:extLst>
              <a:ext uri="{FF2B5EF4-FFF2-40B4-BE49-F238E27FC236}">
                <a16:creationId xmlns:a16="http://schemas.microsoft.com/office/drawing/2014/main" id="{90299A95-A563-34C4-0BBF-9ADE7F1E47E7}"/>
              </a:ext>
            </a:extLst>
          </p:cNvPr>
          <p:cNvSpPr>
            <a:spLocks noGrp="1"/>
          </p:cNvSpPr>
          <p:nvPr>
            <p:ph type="body" sz="quarter" idx="13"/>
          </p:nvPr>
        </p:nvSpPr>
        <p:spPr/>
        <p:txBody>
          <a:bodyPr/>
          <a:lstStyle/>
          <a:p>
            <a:r>
              <a:rPr lang="en-US" dirty="0"/>
              <a:t>Methodology</a:t>
            </a:r>
          </a:p>
        </p:txBody>
      </p:sp>
      <p:pic>
        <p:nvPicPr>
          <p:cNvPr id="5" name="Grafik 4">
            <a:extLst>
              <a:ext uri="{FF2B5EF4-FFF2-40B4-BE49-F238E27FC236}">
                <a16:creationId xmlns:a16="http://schemas.microsoft.com/office/drawing/2014/main" id="{1C023785-E025-3693-737F-12380FF477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18" y="1310031"/>
            <a:ext cx="7456488" cy="4416440"/>
          </a:xfrm>
          <a:prstGeom prst="rect">
            <a:avLst/>
          </a:prstGeom>
          <a:noFill/>
        </p:spPr>
      </p:pic>
      <p:pic>
        <p:nvPicPr>
          <p:cNvPr id="4" name="Grafik 3">
            <a:extLst>
              <a:ext uri="{FF2B5EF4-FFF2-40B4-BE49-F238E27FC236}">
                <a16:creationId xmlns:a16="http://schemas.microsoft.com/office/drawing/2014/main" id="{8416CF7D-70BF-7DCA-FD6F-00A205625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5051" y="1681695"/>
            <a:ext cx="3453383" cy="2302255"/>
          </a:xfrm>
          <a:prstGeom prst="rect">
            <a:avLst/>
          </a:prstGeom>
        </p:spPr>
      </p:pic>
      <p:pic>
        <p:nvPicPr>
          <p:cNvPr id="6" name="Grafik 5">
            <a:extLst>
              <a:ext uri="{FF2B5EF4-FFF2-40B4-BE49-F238E27FC236}">
                <a16:creationId xmlns:a16="http://schemas.microsoft.com/office/drawing/2014/main" id="{1FF349F0-8652-E6A2-95E7-7531531C75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6803" y="2149195"/>
            <a:ext cx="3547673" cy="2365115"/>
          </a:xfrm>
          <a:prstGeom prst="rect">
            <a:avLst/>
          </a:prstGeom>
        </p:spPr>
      </p:pic>
      <p:pic>
        <p:nvPicPr>
          <p:cNvPr id="7" name="Grafik 6">
            <a:extLst>
              <a:ext uri="{FF2B5EF4-FFF2-40B4-BE49-F238E27FC236}">
                <a16:creationId xmlns:a16="http://schemas.microsoft.com/office/drawing/2014/main" id="{081B2989-973F-037C-A9D2-21DEBA7FE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36819" y="2649903"/>
            <a:ext cx="3488742" cy="2325828"/>
          </a:xfrm>
          <a:prstGeom prst="rect">
            <a:avLst/>
          </a:prstGeom>
        </p:spPr>
      </p:pic>
      <p:pic>
        <p:nvPicPr>
          <p:cNvPr id="8" name="Grafik 7">
            <a:extLst>
              <a:ext uri="{FF2B5EF4-FFF2-40B4-BE49-F238E27FC236}">
                <a16:creationId xmlns:a16="http://schemas.microsoft.com/office/drawing/2014/main" id="{3DA25143-DB8B-5A9F-EEE1-F17657B20E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3303" y="3154083"/>
            <a:ext cx="3559460" cy="2372973"/>
          </a:xfrm>
          <a:prstGeom prst="rect">
            <a:avLst/>
          </a:prstGeom>
        </p:spPr>
      </p:pic>
      <p:sp>
        <p:nvSpPr>
          <p:cNvPr id="9" name="Textfeld 8">
            <a:extLst>
              <a:ext uri="{FF2B5EF4-FFF2-40B4-BE49-F238E27FC236}">
                <a16:creationId xmlns:a16="http://schemas.microsoft.com/office/drawing/2014/main" id="{B6FEA43C-178E-BF6C-9B5F-D68C8B4D474F}"/>
              </a:ext>
            </a:extLst>
          </p:cNvPr>
          <p:cNvSpPr txBox="1"/>
          <p:nvPr/>
        </p:nvSpPr>
        <p:spPr>
          <a:xfrm>
            <a:off x="9037674" y="1363292"/>
            <a:ext cx="2539055" cy="237886"/>
          </a:xfrm>
          <a:prstGeom prst="rect">
            <a:avLst/>
          </a:prstGeom>
          <a:noFill/>
        </p:spPr>
        <p:txBody>
          <a:bodyPr wrap="square" lIns="0" tIns="0" rIns="0" bIns="0" rtlCol="0">
            <a:spAutoFit/>
          </a:bodyPr>
          <a:lstStyle/>
          <a:p>
            <a:pPr algn="l">
              <a:lnSpc>
                <a:spcPts val="1960"/>
              </a:lnSpc>
              <a:buClr>
                <a:schemeClr val="accent1"/>
              </a:buClr>
            </a:pPr>
            <a:r>
              <a:rPr lang="en-US" sz="1400" b="1" dirty="0"/>
              <a:t>Different control strategies</a:t>
            </a:r>
          </a:p>
        </p:txBody>
      </p:sp>
    </p:spTree>
    <p:extLst>
      <p:ext uri="{BB962C8B-B14F-4D97-AF65-F5344CB8AC3E}">
        <p14:creationId xmlns:p14="http://schemas.microsoft.com/office/powerpoint/2010/main" val="249480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C58A30B-2F2F-BCAB-61F9-6EA0C38BAFE1}"/>
              </a:ext>
            </a:extLst>
          </p:cNvPr>
          <p:cNvPicPr>
            <a:picLocks noChangeAspect="1"/>
          </p:cNvPicPr>
          <p:nvPr/>
        </p:nvPicPr>
        <p:blipFill>
          <a:blip r:embed="rId3"/>
          <a:stretch>
            <a:fillRect/>
          </a:stretch>
        </p:blipFill>
        <p:spPr>
          <a:xfrm>
            <a:off x="5922323" y="1595550"/>
            <a:ext cx="6247416" cy="3860801"/>
          </a:xfrm>
          <a:prstGeom prst="rect">
            <a:avLst/>
          </a:prstGeom>
        </p:spPr>
      </p:pic>
      <p:sp>
        <p:nvSpPr>
          <p:cNvPr id="2" name="Title 1">
            <a:extLst>
              <a:ext uri="{FF2B5EF4-FFF2-40B4-BE49-F238E27FC236}">
                <a16:creationId xmlns:a16="http://schemas.microsoft.com/office/drawing/2014/main" id="{04C1A0E8-1659-2405-FACE-22D1DA96D401}"/>
              </a:ext>
            </a:extLst>
          </p:cNvPr>
          <p:cNvSpPr>
            <a:spLocks noGrp="1"/>
          </p:cNvSpPr>
          <p:nvPr>
            <p:ph type="title"/>
          </p:nvPr>
        </p:nvSpPr>
        <p:spPr/>
        <p:txBody>
          <a:bodyPr/>
          <a:lstStyle/>
          <a:p>
            <a:r>
              <a:rPr lang="de-DE" dirty="0"/>
              <a:t>User </a:t>
            </a:r>
            <a:r>
              <a:rPr lang="en-US" dirty="0"/>
              <a:t>Perspective</a:t>
            </a:r>
            <a:endParaRPr lang="de-DE" dirty="0"/>
          </a:p>
        </p:txBody>
      </p:sp>
      <p:sp>
        <p:nvSpPr>
          <p:cNvPr id="3" name="Text Placeholder 2">
            <a:extLst>
              <a:ext uri="{FF2B5EF4-FFF2-40B4-BE49-F238E27FC236}">
                <a16:creationId xmlns:a16="http://schemas.microsoft.com/office/drawing/2014/main" id="{90299A95-A563-34C4-0BBF-9ADE7F1E47E7}"/>
              </a:ext>
            </a:extLst>
          </p:cNvPr>
          <p:cNvSpPr>
            <a:spLocks noGrp="1"/>
          </p:cNvSpPr>
          <p:nvPr>
            <p:ph type="body" sz="quarter" idx="13"/>
          </p:nvPr>
        </p:nvSpPr>
        <p:spPr/>
        <p:txBody>
          <a:bodyPr/>
          <a:lstStyle/>
          <a:p>
            <a:r>
              <a:rPr lang="en-US" dirty="0"/>
              <a:t>Cost reduction of bidirectional charging</a:t>
            </a:r>
          </a:p>
        </p:txBody>
      </p:sp>
      <p:sp>
        <p:nvSpPr>
          <p:cNvPr id="4" name="Inhaltsplatzhalter 6">
            <a:extLst>
              <a:ext uri="{FF2B5EF4-FFF2-40B4-BE49-F238E27FC236}">
                <a16:creationId xmlns:a16="http://schemas.microsoft.com/office/drawing/2014/main" id="{C89AB2F8-0C02-A38B-8AC1-BCBA7EF97556}"/>
              </a:ext>
            </a:extLst>
          </p:cNvPr>
          <p:cNvSpPr txBox="1">
            <a:spLocks/>
          </p:cNvSpPr>
          <p:nvPr/>
        </p:nvSpPr>
        <p:spPr>
          <a:xfrm>
            <a:off x="413360" y="1365690"/>
            <a:ext cx="5776820" cy="4727382"/>
          </a:xfrm>
          <a:prstGeom prst="rect">
            <a:avLst/>
          </a:prstGeom>
        </p:spPr>
        <p:txBody>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lang="de-DE" sz="1600" b="0" kern="1200" noProof="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lang="de-DE" sz="1600" kern="1200" noProof="0" dirty="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lang="de-DE" sz="1600" b="0" kern="1200" noProof="0" dirty="0">
                <a:solidFill>
                  <a:schemeClr val="tx1"/>
                </a:solidFill>
                <a:latin typeface="+mn-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6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The simulation results show large </a:t>
            </a:r>
            <a:r>
              <a:rPr lang="en-US" b="1" dirty="0">
                <a:effectLst/>
                <a:latin typeface="Segoe UI" panose="020B0502040204020203" pitchFamily="34" charset="0"/>
                <a:ea typeface="Segoe UI" panose="020B0502040204020203" pitchFamily="34" charset="0"/>
                <a:cs typeface="Times New Roman" panose="02020603050405020304" pitchFamily="18" charset="0"/>
              </a:rPr>
              <a:t>cost saving potentials</a:t>
            </a:r>
            <a:r>
              <a:rPr lang="en-US" dirty="0">
                <a:effectLst/>
                <a:latin typeface="Segoe UI" panose="020B0502040204020203" pitchFamily="34" charset="0"/>
                <a:ea typeface="Segoe UI" panose="020B0502040204020203" pitchFamily="34" charset="0"/>
                <a:cs typeface="Times New Roman" panose="02020603050405020304" pitchFamily="18" charset="0"/>
              </a:rPr>
              <a:t> for controlled charging</a:t>
            </a:r>
          </a:p>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The plot shows </a:t>
            </a:r>
            <a:r>
              <a:rPr lang="en-US" dirty="0">
                <a:latin typeface="Segoe UI" panose="020B0502040204020203" pitchFamily="34" charset="0"/>
                <a:ea typeface="Segoe UI" panose="020B0502040204020203" pitchFamily="34" charset="0"/>
                <a:cs typeface="Times New Roman" panose="02020603050405020304" pitchFamily="18" charset="0"/>
              </a:rPr>
              <a:t>the total electricity bill for a teleworker for baseline scenarios in different countries compared to bidirectional control strategies</a:t>
            </a:r>
            <a:endParaRPr lang="en-US" dirty="0">
              <a:effectLst/>
              <a:latin typeface="Segoe UI" panose="020B0502040204020203" pitchFamily="34" charset="0"/>
              <a:ea typeface="Segoe UI" panose="020B0502040204020203"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For </a:t>
            </a:r>
            <a:r>
              <a:rPr lang="en-US" b="1" dirty="0">
                <a:effectLst/>
                <a:latin typeface="Segoe UI" panose="020B0502040204020203" pitchFamily="34" charset="0"/>
                <a:ea typeface="Segoe UI" panose="020B0502040204020203" pitchFamily="34" charset="0"/>
                <a:cs typeface="Times New Roman" panose="02020603050405020304" pitchFamily="18" charset="0"/>
              </a:rPr>
              <a:t>unidirectional</a:t>
            </a:r>
            <a:r>
              <a:rPr lang="en-US" dirty="0">
                <a:effectLst/>
                <a:latin typeface="Segoe UI" panose="020B0502040204020203" pitchFamily="34" charset="0"/>
                <a:ea typeface="Segoe UI" panose="020B0502040204020203" pitchFamily="34" charset="0"/>
                <a:cs typeface="Times New Roman" panose="02020603050405020304" pitchFamily="18" charset="0"/>
              </a:rPr>
              <a:t> charging two German fulltime workers can reduce costs by 21 %, a family by 22 % and a teleworker by 36 % when following a combined control approach for PV- and price optimization</a:t>
            </a:r>
          </a:p>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Similar findings are true for the other observed countries with different absolute values in cost savings. </a:t>
            </a:r>
          </a:p>
        </p:txBody>
      </p:sp>
      <p:sp>
        <p:nvSpPr>
          <p:cNvPr id="7" name="Textfeld 6">
            <a:extLst>
              <a:ext uri="{FF2B5EF4-FFF2-40B4-BE49-F238E27FC236}">
                <a16:creationId xmlns:a16="http://schemas.microsoft.com/office/drawing/2014/main" id="{0C7EFE2A-2138-62CA-0B72-5BF1128471BD}"/>
              </a:ext>
            </a:extLst>
          </p:cNvPr>
          <p:cNvSpPr txBox="1"/>
          <p:nvPr/>
        </p:nvSpPr>
        <p:spPr>
          <a:xfrm>
            <a:off x="7947061" y="5484342"/>
            <a:ext cx="3179852" cy="237053"/>
          </a:xfrm>
          <a:prstGeom prst="rect">
            <a:avLst/>
          </a:prstGeom>
          <a:noFill/>
        </p:spPr>
        <p:txBody>
          <a:bodyPr wrap="square" lIns="0" tIns="0" rIns="0" bIns="0" rtlCol="0">
            <a:spAutoFit/>
          </a:bodyPr>
          <a:lstStyle/>
          <a:p>
            <a:pPr algn="l">
              <a:lnSpc>
                <a:spcPts val="1960"/>
              </a:lnSpc>
              <a:buClr>
                <a:schemeClr val="accent1"/>
              </a:buClr>
            </a:pPr>
            <a:r>
              <a:rPr lang="en-US" sz="1400" b="1" dirty="0">
                <a:solidFill>
                  <a:schemeClr val="accent2"/>
                </a:solidFill>
                <a:effectLst/>
                <a:latin typeface="Segoe UI" panose="020B0502040204020203" pitchFamily="34" charset="0"/>
                <a:ea typeface="Segoe UI" panose="020B0502040204020203" pitchFamily="34" charset="0"/>
                <a:cs typeface="Times New Roman" panose="02020603050405020304" pitchFamily="18" charset="0"/>
              </a:rPr>
              <a:t>uni</a:t>
            </a:r>
            <a:r>
              <a:rPr lang="en-US" sz="1400" b="1" dirty="0">
                <a:effectLst/>
                <a:latin typeface="Segoe UI" panose="020B0502040204020203" pitchFamily="34" charset="0"/>
                <a:ea typeface="Segoe UI" panose="020B0502040204020203" pitchFamily="34" charset="0"/>
                <a:cs typeface="Times New Roman" panose="02020603050405020304" pitchFamily="18" charset="0"/>
              </a:rPr>
              <a:t>directional charging</a:t>
            </a:r>
            <a:endParaRPr lang="de-DE" sz="1400" dirty="0"/>
          </a:p>
        </p:txBody>
      </p:sp>
    </p:spTree>
    <p:extLst>
      <p:ext uri="{BB962C8B-B14F-4D97-AF65-F5344CB8AC3E}">
        <p14:creationId xmlns:p14="http://schemas.microsoft.com/office/powerpoint/2010/main" val="152022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0F5C-A8C3-9881-4D4E-38D6D5A1B0C5}"/>
              </a:ext>
            </a:extLst>
          </p:cNvPr>
          <p:cNvSpPr>
            <a:spLocks noGrp="1"/>
          </p:cNvSpPr>
          <p:nvPr>
            <p:ph type="title"/>
          </p:nvPr>
        </p:nvSpPr>
        <p:spPr/>
        <p:txBody>
          <a:bodyPr/>
          <a:lstStyle/>
          <a:p>
            <a:r>
              <a:rPr lang="de-DE" dirty="0"/>
              <a:t>Study </a:t>
            </a:r>
            <a:r>
              <a:rPr lang="de-DE" dirty="0" err="1"/>
              <a:t>Results</a:t>
            </a:r>
            <a:endParaRPr lang="de-DE" dirty="0"/>
          </a:p>
        </p:txBody>
      </p:sp>
      <p:sp>
        <p:nvSpPr>
          <p:cNvPr id="3" name="Text Placeholder 2">
            <a:extLst>
              <a:ext uri="{FF2B5EF4-FFF2-40B4-BE49-F238E27FC236}">
                <a16:creationId xmlns:a16="http://schemas.microsoft.com/office/drawing/2014/main" id="{04F3AD99-7306-4DB4-C249-BD9FA0944629}"/>
              </a:ext>
            </a:extLst>
          </p:cNvPr>
          <p:cNvSpPr>
            <a:spLocks noGrp="1"/>
          </p:cNvSpPr>
          <p:nvPr>
            <p:ph type="body" sz="quarter" idx="13"/>
          </p:nvPr>
        </p:nvSpPr>
        <p:spPr/>
        <p:txBody>
          <a:bodyPr vert="horz" lIns="0" tIns="0" rIns="0" bIns="0" rtlCol="0" anchor="t">
            <a:spAutoFit/>
          </a:bodyPr>
          <a:lstStyle/>
          <a:p>
            <a:r>
              <a:rPr lang="de-DE" dirty="0"/>
              <a:t>Key </a:t>
            </a:r>
            <a:r>
              <a:rPr lang="de-DE" dirty="0" err="1"/>
              <a:t>topics</a:t>
            </a:r>
            <a:r>
              <a:rPr lang="de-DE" dirty="0"/>
              <a:t> and </a:t>
            </a:r>
            <a:r>
              <a:rPr lang="de-DE" dirty="0" err="1"/>
              <a:t>research</a:t>
            </a:r>
            <a:r>
              <a:rPr lang="de-DE" dirty="0"/>
              <a:t> </a:t>
            </a:r>
            <a:r>
              <a:rPr lang="de-DE" dirty="0" err="1"/>
              <a:t>questions</a:t>
            </a:r>
            <a:endParaRPr lang="de-DE" dirty="0"/>
          </a:p>
        </p:txBody>
      </p:sp>
      <p:sp>
        <p:nvSpPr>
          <p:cNvPr id="4" name="Content Placeholder 3">
            <a:extLst>
              <a:ext uri="{FF2B5EF4-FFF2-40B4-BE49-F238E27FC236}">
                <a16:creationId xmlns:a16="http://schemas.microsoft.com/office/drawing/2014/main" id="{ED57812E-21BE-6E38-4A86-EB500C87CDCA}"/>
              </a:ext>
            </a:extLst>
          </p:cNvPr>
          <p:cNvSpPr>
            <a:spLocks noGrp="1"/>
          </p:cNvSpPr>
          <p:nvPr>
            <p:ph sz="quarter" idx="14"/>
          </p:nvPr>
        </p:nvSpPr>
        <p:spPr>
          <a:xfrm>
            <a:off x="480556" y="1267322"/>
            <a:ext cx="9094885" cy="4317792"/>
          </a:xfrm>
        </p:spPr>
        <p:txBody>
          <a:bodyPr vert="horz" lIns="0" tIns="0" rIns="0" bIns="0" rtlCol="0" anchor="t">
            <a:noAutofit/>
          </a:bodyPr>
          <a:lstStyle/>
          <a:p>
            <a:pPr lvl="3">
              <a:buClr>
                <a:srgbClr val="179C7D"/>
              </a:buClr>
            </a:pPr>
            <a:r>
              <a:rPr lang="de-DE" b="1" dirty="0"/>
              <a:t>Power System </a:t>
            </a:r>
            <a:r>
              <a:rPr lang="de-DE" b="1" dirty="0" err="1"/>
              <a:t>Perspective</a:t>
            </a:r>
            <a:r>
              <a:rPr lang="de-DE" b="1" dirty="0"/>
              <a:t>: Costs and </a:t>
            </a:r>
            <a:r>
              <a:rPr lang="de-DE" b="1" dirty="0" err="1"/>
              <a:t>savings</a:t>
            </a:r>
            <a:r>
              <a:rPr lang="de-DE" b="1" dirty="0"/>
              <a:t> </a:t>
            </a:r>
            <a:r>
              <a:rPr lang="de-DE" b="1" dirty="0" err="1"/>
              <a:t>from</a:t>
            </a:r>
            <a:r>
              <a:rPr lang="de-DE" b="1" dirty="0"/>
              <a:t> EV </a:t>
            </a:r>
            <a:r>
              <a:rPr lang="de-DE" b="1" dirty="0" err="1"/>
              <a:t>charging</a:t>
            </a:r>
            <a:r>
              <a:rPr lang="de-DE" b="1" dirty="0"/>
              <a:t> </a:t>
            </a:r>
            <a:r>
              <a:rPr lang="de-DE" b="1" dirty="0" err="1"/>
              <a:t>as</a:t>
            </a:r>
            <a:r>
              <a:rPr lang="de-DE" b="1" dirty="0"/>
              <a:t> a </a:t>
            </a:r>
            <a:r>
              <a:rPr lang="de-DE" b="1" dirty="0" err="1"/>
              <a:t>flexibility</a:t>
            </a:r>
            <a:r>
              <a:rPr lang="de-DE" b="1" dirty="0"/>
              <a:t> </a:t>
            </a:r>
            <a:r>
              <a:rPr lang="de-DE" b="1" dirty="0" err="1"/>
              <a:t>resource</a:t>
            </a:r>
            <a:r>
              <a:rPr lang="de-DE" b="1" dirty="0"/>
              <a:t> </a:t>
            </a:r>
            <a:br>
              <a:rPr lang="de-DE" b="1" dirty="0"/>
            </a:br>
            <a:r>
              <a:rPr lang="de-DE" b="1" dirty="0"/>
              <a:t>(Marian Klobasa, Fraunhofer Institute </a:t>
            </a:r>
            <a:r>
              <a:rPr lang="de-DE" b="1" dirty="0" err="1"/>
              <a:t>for</a:t>
            </a:r>
            <a:r>
              <a:rPr lang="de-DE" b="1" dirty="0"/>
              <a:t> Systems and Innovation </a:t>
            </a:r>
            <a:r>
              <a:rPr lang="de-DE" b="1" dirty="0" err="1"/>
              <a:t>Resrearch</a:t>
            </a:r>
            <a:r>
              <a:rPr lang="de-DE" b="1" dirty="0"/>
              <a:t> ISI)</a:t>
            </a:r>
          </a:p>
          <a:p>
            <a:pPr lvl="4">
              <a:buClr>
                <a:srgbClr val="179C7D"/>
              </a:buClr>
            </a:pPr>
            <a:r>
              <a:rPr lang="en-US" dirty="0"/>
              <a:t>What is the benefit of bidirectional charging in the EU power market and in its Member States? </a:t>
            </a:r>
          </a:p>
          <a:p>
            <a:pPr lvl="4">
              <a:buClr>
                <a:srgbClr val="179C7D"/>
              </a:buClr>
            </a:pPr>
            <a:r>
              <a:rPr lang="en-US" dirty="0"/>
              <a:t>How does bidirectional charging enable the system integration of renewable energy sources?</a:t>
            </a:r>
          </a:p>
          <a:p>
            <a:pPr lvl="3">
              <a:buClr>
                <a:srgbClr val="179C7D"/>
              </a:buClr>
            </a:pPr>
            <a:r>
              <a:rPr lang="de-DE" b="1" dirty="0" err="1">
                <a:cs typeface="Calibri"/>
              </a:rPr>
              <a:t>Grid</a:t>
            </a:r>
            <a:r>
              <a:rPr lang="de-DE" b="1" dirty="0">
                <a:cs typeface="Calibri"/>
              </a:rPr>
              <a:t> </a:t>
            </a:r>
            <a:r>
              <a:rPr lang="de-DE" b="1" dirty="0" err="1">
                <a:cs typeface="Calibri"/>
              </a:rPr>
              <a:t>Perspective</a:t>
            </a:r>
            <a:r>
              <a:rPr lang="de-DE" b="1" dirty="0">
                <a:cs typeface="Calibri"/>
              </a:rPr>
              <a:t>: Costs and </a:t>
            </a:r>
            <a:r>
              <a:rPr lang="de-DE" b="1" dirty="0" err="1">
                <a:cs typeface="Calibri"/>
              </a:rPr>
              <a:t>savings</a:t>
            </a:r>
            <a:r>
              <a:rPr lang="de-DE" b="1" dirty="0">
                <a:cs typeface="Calibri"/>
              </a:rPr>
              <a:t> </a:t>
            </a:r>
            <a:r>
              <a:rPr lang="de-DE" b="1" dirty="0" err="1">
                <a:cs typeface="Calibri"/>
              </a:rPr>
              <a:t>from</a:t>
            </a:r>
            <a:r>
              <a:rPr lang="de-DE" b="1" dirty="0">
                <a:cs typeface="Calibri"/>
              </a:rPr>
              <a:t> </a:t>
            </a:r>
            <a:r>
              <a:rPr lang="de-DE" b="1" dirty="0" err="1">
                <a:cs typeface="Calibri"/>
              </a:rPr>
              <a:t>vehicle</a:t>
            </a:r>
            <a:r>
              <a:rPr lang="de-DE" b="1" dirty="0">
                <a:cs typeface="Calibri"/>
              </a:rPr>
              <a:t> </a:t>
            </a:r>
            <a:r>
              <a:rPr lang="de-DE" b="1" dirty="0" err="1">
                <a:cs typeface="Calibri"/>
              </a:rPr>
              <a:t>to</a:t>
            </a:r>
            <a:r>
              <a:rPr lang="de-DE" b="1" dirty="0">
                <a:cs typeface="Calibri"/>
              </a:rPr>
              <a:t> </a:t>
            </a:r>
            <a:r>
              <a:rPr lang="de-DE" b="1" dirty="0" err="1">
                <a:cs typeface="Calibri"/>
              </a:rPr>
              <a:t>grid</a:t>
            </a:r>
            <a:br>
              <a:rPr lang="de-DE" b="1" dirty="0">
                <a:cs typeface="Calibri"/>
              </a:rPr>
            </a:br>
            <a:r>
              <a:rPr lang="de-DE" b="1" dirty="0">
                <a:cs typeface="Calibri"/>
              </a:rPr>
              <a:t>(Janis Kähler, Fraunhofer Institute </a:t>
            </a:r>
            <a:r>
              <a:rPr lang="de-DE" b="1" dirty="0" err="1">
                <a:cs typeface="Calibri"/>
              </a:rPr>
              <a:t>for</a:t>
            </a:r>
            <a:r>
              <a:rPr lang="de-DE" b="1" dirty="0">
                <a:cs typeface="Calibri"/>
              </a:rPr>
              <a:t> Solar Energy Systems ISE)</a:t>
            </a:r>
            <a:endParaRPr lang="en-US" b="1" dirty="0"/>
          </a:p>
          <a:p>
            <a:pPr lvl="4">
              <a:buClr>
                <a:srgbClr val="179C7D"/>
              </a:buClr>
            </a:pPr>
            <a:r>
              <a:rPr lang="en-US" dirty="0"/>
              <a:t>What are the costs and savings generated through a large-scale application of bidirectional charging, particularly with regard to the electrical grid system?</a:t>
            </a:r>
          </a:p>
          <a:p>
            <a:pPr lvl="3">
              <a:buClr>
                <a:srgbClr val="179C7D"/>
              </a:buClr>
            </a:pPr>
            <a:r>
              <a:rPr lang="de-DE" b="1" dirty="0">
                <a:cs typeface="Calibri"/>
              </a:rPr>
              <a:t>User </a:t>
            </a:r>
            <a:r>
              <a:rPr lang="de-DE" b="1" dirty="0" err="1">
                <a:cs typeface="Calibri"/>
              </a:rPr>
              <a:t>perspective</a:t>
            </a:r>
            <a:r>
              <a:rPr lang="de-DE" b="1" dirty="0">
                <a:cs typeface="Calibri"/>
              </a:rPr>
              <a:t>: </a:t>
            </a:r>
            <a:r>
              <a:rPr lang="de-DE" b="1" dirty="0" err="1">
                <a:cs typeface="Calibri"/>
              </a:rPr>
              <a:t>Cost-benefit</a:t>
            </a:r>
            <a:r>
              <a:rPr lang="de-DE" b="1" dirty="0">
                <a:cs typeface="Calibri"/>
              </a:rPr>
              <a:t> </a:t>
            </a:r>
            <a:r>
              <a:rPr lang="de-DE" b="1" dirty="0" err="1">
                <a:cs typeface="Calibri"/>
              </a:rPr>
              <a:t>analysis</a:t>
            </a:r>
            <a:r>
              <a:rPr lang="de-DE" b="1" dirty="0">
                <a:cs typeface="Calibri"/>
              </a:rPr>
              <a:t> </a:t>
            </a:r>
            <a:r>
              <a:rPr lang="de-DE" b="1" dirty="0" err="1">
                <a:cs typeface="Calibri"/>
              </a:rPr>
              <a:t>of</a:t>
            </a:r>
            <a:r>
              <a:rPr lang="de-DE" b="1" dirty="0">
                <a:cs typeface="Calibri"/>
              </a:rPr>
              <a:t> smart and </a:t>
            </a:r>
            <a:r>
              <a:rPr lang="de-DE" b="1" dirty="0" err="1">
                <a:cs typeface="Calibri"/>
              </a:rPr>
              <a:t>bidirectional</a:t>
            </a:r>
            <a:r>
              <a:rPr lang="de-DE" b="1" dirty="0">
                <a:cs typeface="Calibri"/>
              </a:rPr>
              <a:t> </a:t>
            </a:r>
            <a:r>
              <a:rPr lang="de-DE" b="1" dirty="0" err="1">
                <a:cs typeface="Calibri"/>
              </a:rPr>
              <a:t>charging</a:t>
            </a:r>
            <a:r>
              <a:rPr lang="de-DE" b="1" dirty="0">
                <a:cs typeface="Calibri"/>
              </a:rPr>
              <a:t> at </a:t>
            </a:r>
            <a:r>
              <a:rPr lang="de-DE" b="1" dirty="0" err="1">
                <a:cs typeface="Calibri"/>
              </a:rPr>
              <a:t>home</a:t>
            </a:r>
            <a:br>
              <a:rPr lang="de-DE" b="1" dirty="0">
                <a:cs typeface="Calibri"/>
              </a:rPr>
            </a:br>
            <a:r>
              <a:rPr lang="de-DE" b="1" dirty="0">
                <a:cs typeface="Calibri"/>
              </a:rPr>
              <a:t>(Janis Kähler, Fraunhofer Institute </a:t>
            </a:r>
            <a:r>
              <a:rPr lang="de-DE" b="1" dirty="0" err="1">
                <a:cs typeface="Calibri"/>
              </a:rPr>
              <a:t>for</a:t>
            </a:r>
            <a:r>
              <a:rPr lang="de-DE" b="1" dirty="0">
                <a:cs typeface="Calibri"/>
              </a:rPr>
              <a:t> Solar Energy Systems ISE)</a:t>
            </a:r>
          </a:p>
          <a:p>
            <a:pPr lvl="4">
              <a:buClr>
                <a:srgbClr val="179C7D"/>
              </a:buClr>
            </a:pPr>
            <a:r>
              <a:rPr lang="en-US" dirty="0"/>
              <a:t>What are the potential gains for EV users when applying smart unidirectional or bidirectional charging at home? </a:t>
            </a:r>
            <a:endParaRPr lang="de-DE" dirty="0">
              <a:cs typeface="Calibri"/>
            </a:endParaRPr>
          </a:p>
          <a:p>
            <a:pPr lvl="3">
              <a:buClr>
                <a:srgbClr val="179C7D"/>
              </a:buClr>
            </a:pPr>
            <a:r>
              <a:rPr lang="de-DE" b="1" dirty="0" err="1">
                <a:cs typeface="Calibri"/>
              </a:rPr>
              <a:t>Conclusions</a:t>
            </a:r>
            <a:r>
              <a:rPr lang="de-DE" b="1" dirty="0">
                <a:cs typeface="Calibri"/>
              </a:rPr>
              <a:t> on </a:t>
            </a:r>
            <a:r>
              <a:rPr lang="de-DE" b="1" dirty="0" err="1">
                <a:cs typeface="Calibri"/>
              </a:rPr>
              <a:t>key</a:t>
            </a:r>
            <a:r>
              <a:rPr lang="de-DE" b="1" dirty="0">
                <a:cs typeface="Calibri"/>
              </a:rPr>
              <a:t> </a:t>
            </a:r>
            <a:r>
              <a:rPr lang="de-DE" b="1" dirty="0" err="1">
                <a:cs typeface="Calibri"/>
              </a:rPr>
              <a:t>benefits</a:t>
            </a:r>
            <a:r>
              <a:rPr lang="de-DE" b="1" dirty="0">
                <a:cs typeface="Calibri"/>
              </a:rPr>
              <a:t> </a:t>
            </a:r>
            <a:r>
              <a:rPr lang="de-DE" b="1" dirty="0" err="1">
                <a:cs typeface="Calibri"/>
              </a:rPr>
              <a:t>from</a:t>
            </a:r>
            <a:r>
              <a:rPr lang="de-DE" b="1" dirty="0">
                <a:cs typeface="Calibri"/>
              </a:rPr>
              <a:t> smart and </a:t>
            </a:r>
            <a:r>
              <a:rPr lang="de-DE" b="1" dirty="0" err="1">
                <a:cs typeface="Calibri"/>
              </a:rPr>
              <a:t>bidirectional</a:t>
            </a:r>
            <a:r>
              <a:rPr lang="de-DE" b="1" dirty="0">
                <a:cs typeface="Calibri"/>
              </a:rPr>
              <a:t> </a:t>
            </a:r>
            <a:r>
              <a:rPr lang="de-DE" b="1" dirty="0" err="1">
                <a:cs typeface="Calibri"/>
              </a:rPr>
              <a:t>charging</a:t>
            </a:r>
            <a:endParaRPr lang="de-DE" b="1" dirty="0">
              <a:cs typeface="Calibri"/>
            </a:endParaRPr>
          </a:p>
          <a:p>
            <a:pPr marL="0" lvl="3" indent="0">
              <a:buClr>
                <a:srgbClr val="179C7D"/>
              </a:buClr>
              <a:buNone/>
            </a:pPr>
            <a:endParaRPr lang="de-DE" dirty="0">
              <a:cs typeface="Arial"/>
            </a:endParaRPr>
          </a:p>
          <a:p>
            <a:pPr marL="0" lvl="3" indent="0">
              <a:buClr>
                <a:srgbClr val="179C7D"/>
              </a:buClr>
              <a:buNone/>
            </a:pPr>
            <a:r>
              <a:rPr lang="de-DE" b="1" dirty="0">
                <a:cs typeface="Arial"/>
              </a:rPr>
              <a:t>Not </a:t>
            </a:r>
            <a:r>
              <a:rPr lang="de-DE" b="1" dirty="0" err="1">
                <a:cs typeface="Arial"/>
              </a:rPr>
              <a:t>part</a:t>
            </a:r>
            <a:r>
              <a:rPr lang="de-DE" b="1" dirty="0">
                <a:cs typeface="Arial"/>
              </a:rPr>
              <a:t> </a:t>
            </a:r>
            <a:r>
              <a:rPr lang="de-DE" b="1" dirty="0" err="1">
                <a:cs typeface="Arial"/>
              </a:rPr>
              <a:t>of</a:t>
            </a:r>
            <a:r>
              <a:rPr lang="de-DE" b="1" dirty="0">
                <a:cs typeface="Arial"/>
              </a:rPr>
              <a:t> </a:t>
            </a:r>
            <a:r>
              <a:rPr lang="de-DE" b="1" dirty="0" err="1">
                <a:cs typeface="Arial"/>
              </a:rPr>
              <a:t>the</a:t>
            </a:r>
            <a:r>
              <a:rPr lang="de-DE" b="1" dirty="0">
                <a:cs typeface="Arial"/>
              </a:rPr>
              <a:t> </a:t>
            </a:r>
            <a:r>
              <a:rPr lang="de-DE" b="1" dirty="0" err="1">
                <a:cs typeface="Arial"/>
              </a:rPr>
              <a:t>webinar</a:t>
            </a:r>
            <a:r>
              <a:rPr lang="de-DE" b="1" dirty="0">
                <a:cs typeface="Arial"/>
              </a:rPr>
              <a:t> </a:t>
            </a:r>
            <a:r>
              <a:rPr lang="de-DE" b="1" dirty="0" err="1">
                <a:cs typeface="Arial"/>
              </a:rPr>
              <a:t>today</a:t>
            </a:r>
            <a:r>
              <a:rPr lang="de-DE" b="1" dirty="0">
                <a:cs typeface="Arial"/>
              </a:rPr>
              <a:t>:</a:t>
            </a:r>
          </a:p>
          <a:p>
            <a:pPr lvl="3">
              <a:buClr>
                <a:srgbClr val="179C7D"/>
              </a:buClr>
            </a:pPr>
            <a:r>
              <a:rPr lang="de-DE" dirty="0" err="1">
                <a:cs typeface="Arial"/>
              </a:rPr>
              <a:t>Promise</a:t>
            </a:r>
            <a:r>
              <a:rPr lang="de-DE" dirty="0">
                <a:cs typeface="Arial"/>
              </a:rPr>
              <a:t> </a:t>
            </a:r>
            <a:r>
              <a:rPr lang="de-DE" dirty="0" err="1">
                <a:cs typeface="Arial"/>
              </a:rPr>
              <a:t>of</a:t>
            </a:r>
            <a:r>
              <a:rPr lang="de-DE" dirty="0">
                <a:cs typeface="Arial"/>
              </a:rPr>
              <a:t> V2X: Drivers and </a:t>
            </a:r>
            <a:r>
              <a:rPr lang="de-DE" dirty="0" err="1">
                <a:cs typeface="Arial"/>
              </a:rPr>
              <a:t>Barriers</a:t>
            </a:r>
            <a:endParaRPr lang="de-DE" dirty="0">
              <a:cs typeface="Arial"/>
            </a:endParaRPr>
          </a:p>
          <a:p>
            <a:pPr lvl="3">
              <a:buClr>
                <a:srgbClr val="179C7D"/>
              </a:buClr>
            </a:pPr>
            <a:r>
              <a:rPr lang="de-DE" dirty="0">
                <a:cs typeface="Arial"/>
              </a:rPr>
              <a:t>Country </a:t>
            </a:r>
            <a:r>
              <a:rPr lang="de-DE" dirty="0" err="1">
                <a:cs typeface="Arial"/>
              </a:rPr>
              <a:t>specific</a:t>
            </a:r>
            <a:r>
              <a:rPr lang="de-DE" dirty="0">
                <a:cs typeface="Arial"/>
              </a:rPr>
              <a:t> </a:t>
            </a:r>
            <a:r>
              <a:rPr lang="de-DE" dirty="0" err="1">
                <a:cs typeface="Arial"/>
              </a:rPr>
              <a:t>results</a:t>
            </a:r>
            <a:r>
              <a:rPr lang="de-DE" dirty="0">
                <a:cs typeface="Arial"/>
              </a:rPr>
              <a:t> </a:t>
            </a:r>
            <a:r>
              <a:rPr lang="de-DE" dirty="0" err="1">
                <a:cs typeface="Arial"/>
              </a:rPr>
              <a:t>for</a:t>
            </a:r>
            <a:r>
              <a:rPr lang="de-DE" dirty="0">
                <a:cs typeface="Arial"/>
              </a:rPr>
              <a:t> Germany, France, Spain, </a:t>
            </a:r>
            <a:r>
              <a:rPr lang="de-DE" dirty="0" err="1">
                <a:cs typeface="Arial"/>
              </a:rPr>
              <a:t>Italy</a:t>
            </a:r>
            <a:r>
              <a:rPr lang="de-DE" dirty="0">
                <a:cs typeface="Arial"/>
              </a:rPr>
              <a:t>, </a:t>
            </a:r>
            <a:r>
              <a:rPr lang="de-DE" dirty="0" err="1">
                <a:cs typeface="Arial"/>
              </a:rPr>
              <a:t>Poland</a:t>
            </a:r>
            <a:r>
              <a:rPr lang="de-DE" dirty="0">
                <a:cs typeface="Arial"/>
              </a:rPr>
              <a:t> and UK (</a:t>
            </a:r>
            <a:endParaRPr lang="de-DE" dirty="0">
              <a:cs typeface="Calibri"/>
            </a:endParaRPr>
          </a:p>
          <a:p>
            <a:pPr lvl="3">
              <a:buClr>
                <a:srgbClr val="179C7D"/>
              </a:buClr>
            </a:pPr>
            <a:endParaRPr lang="de-DE" dirty="0">
              <a:cs typeface="Calibri"/>
            </a:endParaRPr>
          </a:p>
          <a:p>
            <a:pPr lvl="3">
              <a:buClr>
                <a:srgbClr val="179C7D"/>
              </a:buClr>
            </a:pPr>
            <a:endParaRPr lang="de-DE" dirty="0">
              <a:cs typeface="Calibri"/>
            </a:endParaRPr>
          </a:p>
          <a:p>
            <a:pPr marL="179705" lvl="3" indent="-179705">
              <a:buClr>
                <a:srgbClr val="179C7D"/>
              </a:buClr>
            </a:pPr>
            <a:endParaRPr lang="de-DE" dirty="0"/>
          </a:p>
          <a:p>
            <a:endParaRPr lang="de-DE" dirty="0"/>
          </a:p>
        </p:txBody>
      </p:sp>
    </p:spTree>
    <p:extLst>
      <p:ext uri="{BB962C8B-B14F-4D97-AF65-F5344CB8AC3E}">
        <p14:creationId xmlns:p14="http://schemas.microsoft.com/office/powerpoint/2010/main" val="254222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0AD70F9-0730-DF3A-CAD9-F41B6880E2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716" y="1601344"/>
            <a:ext cx="6078284" cy="3824068"/>
          </a:xfrm>
          <a:prstGeom prst="rect">
            <a:avLst/>
          </a:prstGeom>
        </p:spPr>
      </p:pic>
      <p:sp>
        <p:nvSpPr>
          <p:cNvPr id="2" name="Title 1">
            <a:extLst>
              <a:ext uri="{FF2B5EF4-FFF2-40B4-BE49-F238E27FC236}">
                <a16:creationId xmlns:a16="http://schemas.microsoft.com/office/drawing/2014/main" id="{04C1A0E8-1659-2405-FACE-22D1DA96D401}"/>
              </a:ext>
            </a:extLst>
          </p:cNvPr>
          <p:cNvSpPr>
            <a:spLocks noGrp="1"/>
          </p:cNvSpPr>
          <p:nvPr>
            <p:ph type="title"/>
          </p:nvPr>
        </p:nvSpPr>
        <p:spPr/>
        <p:txBody>
          <a:bodyPr/>
          <a:lstStyle/>
          <a:p>
            <a:r>
              <a:rPr lang="de-DE" dirty="0"/>
              <a:t>User </a:t>
            </a:r>
            <a:r>
              <a:rPr lang="en-US" dirty="0"/>
              <a:t>Perspective</a:t>
            </a:r>
            <a:endParaRPr lang="de-DE" dirty="0"/>
          </a:p>
        </p:txBody>
      </p:sp>
      <p:sp>
        <p:nvSpPr>
          <p:cNvPr id="3" name="Text Placeholder 2">
            <a:extLst>
              <a:ext uri="{FF2B5EF4-FFF2-40B4-BE49-F238E27FC236}">
                <a16:creationId xmlns:a16="http://schemas.microsoft.com/office/drawing/2014/main" id="{90299A95-A563-34C4-0BBF-9ADE7F1E47E7}"/>
              </a:ext>
            </a:extLst>
          </p:cNvPr>
          <p:cNvSpPr>
            <a:spLocks noGrp="1"/>
          </p:cNvSpPr>
          <p:nvPr>
            <p:ph type="body" sz="quarter" idx="13"/>
          </p:nvPr>
        </p:nvSpPr>
        <p:spPr/>
        <p:txBody>
          <a:bodyPr/>
          <a:lstStyle/>
          <a:p>
            <a:r>
              <a:rPr lang="en-US" dirty="0"/>
              <a:t>Cost reduction of bidirectional charging</a:t>
            </a:r>
          </a:p>
        </p:txBody>
      </p:sp>
      <p:pic>
        <p:nvPicPr>
          <p:cNvPr id="8" name="Grafik 7">
            <a:extLst>
              <a:ext uri="{FF2B5EF4-FFF2-40B4-BE49-F238E27FC236}">
                <a16:creationId xmlns:a16="http://schemas.microsoft.com/office/drawing/2014/main" id="{39417A7C-346B-DC91-D2E1-11E4A54EF6D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1381"/>
          <a:stretch/>
        </p:blipFill>
        <p:spPr>
          <a:xfrm>
            <a:off x="6129129" y="1610961"/>
            <a:ext cx="5994378" cy="3824067"/>
          </a:xfrm>
          <a:prstGeom prst="rect">
            <a:avLst/>
          </a:prstGeom>
        </p:spPr>
      </p:pic>
      <p:sp>
        <p:nvSpPr>
          <p:cNvPr id="4" name="Inhaltsplatzhalter 6">
            <a:extLst>
              <a:ext uri="{FF2B5EF4-FFF2-40B4-BE49-F238E27FC236}">
                <a16:creationId xmlns:a16="http://schemas.microsoft.com/office/drawing/2014/main" id="{C89AB2F8-0C02-A38B-8AC1-BCBA7EF97556}"/>
              </a:ext>
            </a:extLst>
          </p:cNvPr>
          <p:cNvSpPr txBox="1">
            <a:spLocks/>
          </p:cNvSpPr>
          <p:nvPr/>
        </p:nvSpPr>
        <p:spPr>
          <a:xfrm>
            <a:off x="413360" y="1365690"/>
            <a:ext cx="5776820" cy="4727382"/>
          </a:xfrm>
          <a:prstGeom prst="rect">
            <a:avLst/>
          </a:prstGeom>
        </p:spPr>
        <p:txBody>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lang="de-DE" sz="1600" b="0" kern="1200" noProof="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lang="de-DE" sz="1600" kern="1200" noProof="0" dirty="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lang="de-DE" sz="1600" b="0" kern="1200" noProof="0" dirty="0">
                <a:solidFill>
                  <a:schemeClr val="tx1"/>
                </a:solidFill>
                <a:latin typeface="+mn-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6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The simulation results show large </a:t>
            </a:r>
            <a:r>
              <a:rPr lang="en-US" b="1" dirty="0">
                <a:effectLst/>
                <a:latin typeface="Segoe UI" panose="020B0502040204020203" pitchFamily="34" charset="0"/>
                <a:ea typeface="Segoe UI" panose="020B0502040204020203" pitchFamily="34" charset="0"/>
                <a:cs typeface="Times New Roman" panose="02020603050405020304" pitchFamily="18" charset="0"/>
              </a:rPr>
              <a:t>cost saving potentials</a:t>
            </a:r>
            <a:r>
              <a:rPr lang="en-US" dirty="0">
                <a:effectLst/>
                <a:latin typeface="Segoe UI" panose="020B0502040204020203" pitchFamily="34" charset="0"/>
                <a:ea typeface="Segoe UI" panose="020B0502040204020203" pitchFamily="34" charset="0"/>
                <a:cs typeface="Times New Roman" panose="02020603050405020304" pitchFamily="18" charset="0"/>
              </a:rPr>
              <a:t> for controlled charging</a:t>
            </a:r>
          </a:p>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The plot shows </a:t>
            </a:r>
            <a:r>
              <a:rPr lang="en-US" dirty="0">
                <a:latin typeface="Segoe UI" panose="020B0502040204020203" pitchFamily="34" charset="0"/>
                <a:ea typeface="Segoe UI" panose="020B0502040204020203" pitchFamily="34" charset="0"/>
                <a:cs typeface="Times New Roman" panose="02020603050405020304" pitchFamily="18" charset="0"/>
              </a:rPr>
              <a:t>the total electricity bill for a teleworker for baseline scenarios in different countries compared to bidirectional control strategies</a:t>
            </a:r>
            <a:endParaRPr lang="en-US" dirty="0">
              <a:effectLst/>
              <a:latin typeface="Segoe UI" panose="020B0502040204020203" pitchFamily="34" charset="0"/>
              <a:ea typeface="Segoe UI" panose="020B0502040204020203"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For </a:t>
            </a:r>
            <a:r>
              <a:rPr lang="en-US" b="1" dirty="0">
                <a:effectLst/>
                <a:latin typeface="Segoe UI" panose="020B0502040204020203" pitchFamily="34" charset="0"/>
                <a:ea typeface="Segoe UI" panose="020B0502040204020203" pitchFamily="34" charset="0"/>
                <a:cs typeface="Times New Roman" panose="02020603050405020304" pitchFamily="18" charset="0"/>
              </a:rPr>
              <a:t>unidirectional</a:t>
            </a:r>
            <a:r>
              <a:rPr lang="en-US" dirty="0">
                <a:effectLst/>
                <a:latin typeface="Segoe UI" panose="020B0502040204020203" pitchFamily="34" charset="0"/>
                <a:ea typeface="Segoe UI" panose="020B0502040204020203" pitchFamily="34" charset="0"/>
                <a:cs typeface="Times New Roman" panose="02020603050405020304" pitchFamily="18" charset="0"/>
              </a:rPr>
              <a:t> charging two German fulltime workers can reduce costs by 21 %, a family by 22 % and a teleworker by 36 % when following a combined control approach for PV- and price optimization</a:t>
            </a:r>
          </a:p>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Similar findings are true for the other observed countries with different absolute values in cost savings. </a:t>
            </a:r>
          </a:p>
          <a:p>
            <a:pPr marL="285750" indent="-285750">
              <a:spcAft>
                <a:spcPts val="600"/>
              </a:spcAft>
              <a:buFont typeface="Arial" panose="020B0604020202020204" pitchFamily="34" charset="0"/>
              <a:buChar char="•"/>
            </a:pPr>
            <a:r>
              <a:rPr lang="en-US" dirty="0">
                <a:effectLst/>
                <a:latin typeface="Segoe UI" panose="020B0502040204020203" pitchFamily="34" charset="0"/>
                <a:ea typeface="Segoe UI" panose="020B0502040204020203" pitchFamily="34" charset="0"/>
                <a:cs typeface="Times New Roman" panose="02020603050405020304" pitchFamily="18" charset="0"/>
              </a:rPr>
              <a:t>Applying </a:t>
            </a:r>
            <a:r>
              <a:rPr lang="en-US" b="1" dirty="0">
                <a:effectLst/>
                <a:latin typeface="Segoe UI" panose="020B0502040204020203" pitchFamily="34" charset="0"/>
                <a:ea typeface="Segoe UI" panose="020B0502040204020203" pitchFamily="34" charset="0"/>
                <a:cs typeface="Times New Roman" panose="02020603050405020304" pitchFamily="18" charset="0"/>
              </a:rPr>
              <a:t>bidirectional</a:t>
            </a:r>
            <a:r>
              <a:rPr lang="en-US" dirty="0">
                <a:effectLst/>
                <a:latin typeface="Segoe UI" panose="020B0502040204020203" pitchFamily="34" charset="0"/>
                <a:ea typeface="Segoe UI" panose="020B0502040204020203" pitchFamily="34" charset="0"/>
                <a:cs typeface="Times New Roman" panose="02020603050405020304" pitchFamily="18" charset="0"/>
              </a:rPr>
              <a:t> charging, the costs saving can be further increased by up to 9 %. This additional potential from bidirectional energy is subject to additional losses for charging-discharging cycles with low part load efficiencies and the major PV excess already being exploited during the EV charging.</a:t>
            </a:r>
            <a:endParaRPr lang="de-DE" dirty="0"/>
          </a:p>
        </p:txBody>
      </p:sp>
      <p:sp>
        <p:nvSpPr>
          <p:cNvPr id="7" name="Textfeld 6">
            <a:extLst>
              <a:ext uri="{FF2B5EF4-FFF2-40B4-BE49-F238E27FC236}">
                <a16:creationId xmlns:a16="http://schemas.microsoft.com/office/drawing/2014/main" id="{0C7EFE2A-2138-62CA-0B72-5BF1128471BD}"/>
              </a:ext>
            </a:extLst>
          </p:cNvPr>
          <p:cNvSpPr txBox="1"/>
          <p:nvPr/>
        </p:nvSpPr>
        <p:spPr>
          <a:xfrm>
            <a:off x="7947061" y="5484342"/>
            <a:ext cx="3179852" cy="237053"/>
          </a:xfrm>
          <a:prstGeom prst="rect">
            <a:avLst/>
          </a:prstGeom>
          <a:noFill/>
        </p:spPr>
        <p:txBody>
          <a:bodyPr wrap="square" lIns="0" tIns="0" rIns="0" bIns="0" rtlCol="0">
            <a:spAutoFit/>
          </a:bodyPr>
          <a:lstStyle/>
          <a:p>
            <a:pPr algn="l">
              <a:lnSpc>
                <a:spcPts val="1960"/>
              </a:lnSpc>
              <a:buClr>
                <a:schemeClr val="accent1"/>
              </a:buClr>
            </a:pPr>
            <a:r>
              <a:rPr lang="en-US" sz="1400" b="1" dirty="0">
                <a:solidFill>
                  <a:schemeClr val="accent2"/>
                </a:solidFill>
                <a:effectLst/>
                <a:latin typeface="Segoe UI" panose="020B0502040204020203" pitchFamily="34" charset="0"/>
                <a:ea typeface="Segoe UI" panose="020B0502040204020203" pitchFamily="34" charset="0"/>
                <a:cs typeface="Times New Roman" panose="02020603050405020304" pitchFamily="18" charset="0"/>
              </a:rPr>
              <a:t>bi</a:t>
            </a:r>
            <a:r>
              <a:rPr lang="en-US" sz="1400" b="1" dirty="0">
                <a:effectLst/>
                <a:latin typeface="Segoe UI" panose="020B0502040204020203" pitchFamily="34" charset="0"/>
                <a:ea typeface="Segoe UI" panose="020B0502040204020203" pitchFamily="34" charset="0"/>
                <a:cs typeface="Times New Roman" panose="02020603050405020304" pitchFamily="18" charset="0"/>
              </a:rPr>
              <a:t>directional charging</a:t>
            </a:r>
            <a:endParaRPr lang="de-DE" sz="1400" dirty="0"/>
          </a:p>
        </p:txBody>
      </p:sp>
    </p:spTree>
    <p:extLst>
      <p:ext uri="{BB962C8B-B14F-4D97-AF65-F5344CB8AC3E}">
        <p14:creationId xmlns:p14="http://schemas.microsoft.com/office/powerpoint/2010/main" val="70911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D2B3F-6E79-87E8-0E7C-9AAEC02AB8A5}"/>
              </a:ext>
            </a:extLst>
          </p:cNvPr>
          <p:cNvSpPr>
            <a:spLocks noGrp="1"/>
          </p:cNvSpPr>
          <p:nvPr>
            <p:ph type="body" sz="quarter" idx="14"/>
          </p:nvPr>
        </p:nvSpPr>
        <p:spPr>
          <a:xfrm>
            <a:off x="6275388" y="3149600"/>
            <a:ext cx="5916612" cy="1045965"/>
          </a:xfrm>
        </p:spPr>
        <p:txBody>
          <a:bodyPr/>
          <a:lstStyle/>
          <a:p>
            <a:r>
              <a:rPr lang="de-DE" dirty="0" err="1"/>
              <a:t>Conclusion</a:t>
            </a:r>
            <a:endParaRPr lang="de-DE" dirty="0"/>
          </a:p>
        </p:txBody>
      </p:sp>
      <p:sp>
        <p:nvSpPr>
          <p:cNvPr id="4" name="Title 3">
            <a:extLst>
              <a:ext uri="{FF2B5EF4-FFF2-40B4-BE49-F238E27FC236}">
                <a16:creationId xmlns:a16="http://schemas.microsoft.com/office/drawing/2014/main" id="{A7A0E49B-B1F7-DA4D-4C05-EECDA4DC7190}"/>
              </a:ext>
            </a:extLst>
          </p:cNvPr>
          <p:cNvSpPr>
            <a:spLocks noGrp="1"/>
          </p:cNvSpPr>
          <p:nvPr>
            <p:ph type="title"/>
          </p:nvPr>
        </p:nvSpPr>
        <p:spPr/>
        <p:txBody>
          <a:bodyPr/>
          <a:lstStyle/>
          <a:p>
            <a:endParaRPr lang="de-DE"/>
          </a:p>
        </p:txBody>
      </p:sp>
      <p:sp>
        <p:nvSpPr>
          <p:cNvPr id="8" name="Text Placeholder 7">
            <a:extLst>
              <a:ext uri="{FF2B5EF4-FFF2-40B4-BE49-F238E27FC236}">
                <a16:creationId xmlns:a16="http://schemas.microsoft.com/office/drawing/2014/main" id="{DAFEC0F8-A6AB-6B6B-B1B4-CC0C2B11F725}"/>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52023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D982-38F0-06C4-0EF4-32D7F9914E6A}"/>
              </a:ext>
            </a:extLst>
          </p:cNvPr>
          <p:cNvSpPr>
            <a:spLocks noGrp="1"/>
          </p:cNvSpPr>
          <p:nvPr>
            <p:ph type="title"/>
          </p:nvPr>
        </p:nvSpPr>
        <p:spPr/>
        <p:txBody>
          <a:bodyPr/>
          <a:lstStyle/>
          <a:p>
            <a:r>
              <a:rPr lang="de-DE" dirty="0" err="1"/>
              <a:t>Conclusions</a:t>
            </a:r>
            <a:r>
              <a:rPr lang="de-DE" dirty="0"/>
              <a:t> </a:t>
            </a:r>
          </a:p>
        </p:txBody>
      </p:sp>
      <p:sp>
        <p:nvSpPr>
          <p:cNvPr id="3" name="Text Placeholder 2">
            <a:extLst>
              <a:ext uri="{FF2B5EF4-FFF2-40B4-BE49-F238E27FC236}">
                <a16:creationId xmlns:a16="http://schemas.microsoft.com/office/drawing/2014/main" id="{C0C70762-7FF0-FDE8-4A08-9C85BE6CBFA8}"/>
              </a:ext>
            </a:extLst>
          </p:cNvPr>
          <p:cNvSpPr>
            <a:spLocks noGrp="1"/>
          </p:cNvSpPr>
          <p:nvPr>
            <p:ph type="body" sz="quarter" idx="13"/>
          </p:nvPr>
        </p:nvSpPr>
        <p:spPr/>
        <p:txBody>
          <a:bodyPr vert="horz" lIns="0" tIns="0" rIns="0" bIns="0" rtlCol="0" anchor="t">
            <a:spAutoFit/>
          </a:bodyPr>
          <a:lstStyle/>
          <a:p>
            <a:r>
              <a:rPr lang="de-DE"/>
              <a:t>Benefits </a:t>
            </a:r>
            <a:r>
              <a:rPr lang="de-DE" err="1"/>
              <a:t>beyond</a:t>
            </a:r>
            <a:r>
              <a:rPr lang="de-DE"/>
              <a:t> </a:t>
            </a:r>
            <a:r>
              <a:rPr lang="de-DE" err="1"/>
              <a:t>gains</a:t>
            </a:r>
            <a:r>
              <a:rPr lang="de-DE"/>
              <a:t> </a:t>
            </a:r>
            <a:r>
              <a:rPr lang="de-DE" err="1"/>
              <a:t>for</a:t>
            </a:r>
            <a:r>
              <a:rPr lang="de-DE"/>
              <a:t> individual EV </a:t>
            </a:r>
            <a:r>
              <a:rPr lang="de-DE" err="1"/>
              <a:t>users</a:t>
            </a:r>
            <a:endParaRPr lang="de-DE"/>
          </a:p>
        </p:txBody>
      </p:sp>
      <p:sp>
        <p:nvSpPr>
          <p:cNvPr id="4" name="Content Placeholder 3">
            <a:extLst>
              <a:ext uri="{FF2B5EF4-FFF2-40B4-BE49-F238E27FC236}">
                <a16:creationId xmlns:a16="http://schemas.microsoft.com/office/drawing/2014/main" id="{E0245F00-0D8A-8598-001B-ECAC217AAF22}"/>
              </a:ext>
            </a:extLst>
          </p:cNvPr>
          <p:cNvSpPr>
            <a:spLocks noGrp="1"/>
          </p:cNvSpPr>
          <p:nvPr>
            <p:ph sz="quarter" idx="14"/>
          </p:nvPr>
        </p:nvSpPr>
        <p:spPr/>
        <p:txBody>
          <a:bodyPr vert="horz" lIns="0" tIns="0" rIns="0" bIns="0" rtlCol="0" anchor="t">
            <a:noAutofit/>
          </a:bodyPr>
          <a:lstStyle/>
          <a:p>
            <a:pPr marL="179705" lvl="3" indent="-179705"/>
            <a:r>
              <a:rPr lang="en-GB" dirty="0"/>
              <a:t>Smart charging and </a:t>
            </a:r>
            <a:r>
              <a:rPr lang="en-GB" b="1" dirty="0"/>
              <a:t>V2G is beneficial to relief transformation pressure</a:t>
            </a:r>
            <a:r>
              <a:rPr lang="en-GB" dirty="0"/>
              <a:t> in all of the mentioned areas</a:t>
            </a:r>
          </a:p>
          <a:p>
            <a:pPr marL="359410" lvl="4" indent="-179705"/>
            <a:r>
              <a:rPr lang="en-GB" dirty="0"/>
              <a:t>Decrease in curtailment and in electricity imports</a:t>
            </a:r>
          </a:p>
          <a:p>
            <a:pPr marL="359410" lvl="4" indent="-179705"/>
            <a:r>
              <a:rPr lang="en-GB" dirty="0"/>
              <a:t>Better integration of PV capacity, more capacity can be installed</a:t>
            </a:r>
          </a:p>
          <a:p>
            <a:pPr marL="359410" lvl="4" indent="-179705"/>
            <a:r>
              <a:rPr lang="en-GB" dirty="0"/>
              <a:t>Reduced need for alternative flexibility resources in the system</a:t>
            </a:r>
          </a:p>
          <a:p>
            <a:pPr marL="539750" lvl="5" indent="-179705"/>
            <a:r>
              <a:rPr lang="en-GB" dirty="0"/>
              <a:t>Less stationary battery storage</a:t>
            </a:r>
          </a:p>
          <a:p>
            <a:pPr marL="539750" lvl="5" indent="-179705"/>
            <a:r>
              <a:rPr lang="en-GB" dirty="0"/>
              <a:t>Reduced electrolysis and reduced electrification of H2/Natural Gas</a:t>
            </a:r>
          </a:p>
          <a:p>
            <a:pPr marL="179705" lvl="3" indent="-179705"/>
            <a:r>
              <a:rPr lang="en-GB" b="1" dirty="0"/>
              <a:t>Benefits of V2G compared to smart charging</a:t>
            </a:r>
          </a:p>
          <a:p>
            <a:pPr marL="359410" lvl="4" indent="-179705"/>
            <a:r>
              <a:rPr lang="en-GB" dirty="0"/>
              <a:t>Decrease of back-up capacities of gas and hydrogen power plants</a:t>
            </a:r>
          </a:p>
          <a:p>
            <a:pPr marL="359410" lvl="4" indent="-179705"/>
            <a:r>
              <a:rPr lang="en-GB" dirty="0"/>
              <a:t>Lower utilization of power generation from gas and hydrogen power plants</a:t>
            </a:r>
          </a:p>
          <a:p>
            <a:pPr marL="179705" lvl="3" indent="-179705"/>
            <a:r>
              <a:rPr lang="en-GB" dirty="0"/>
              <a:t>Truck flexibility: Marginal additional value of truck flexibility if passenger cars are already bidirectional</a:t>
            </a:r>
          </a:p>
          <a:p>
            <a:pPr marL="359410" lvl="4" indent="-179705"/>
            <a:r>
              <a:rPr lang="en-GB" dirty="0"/>
              <a:t>More effective integration of PV through passenger cars, if cars are connected at day-time</a:t>
            </a:r>
          </a:p>
          <a:p>
            <a:pPr marL="359410" lvl="4" indent="-179705"/>
            <a:r>
              <a:rPr lang="en-GB" dirty="0"/>
              <a:t>Market can be saturated even without use of truck flexibility</a:t>
            </a:r>
          </a:p>
          <a:p>
            <a:pPr marL="179705" lvl="3" indent="-179705"/>
            <a:endParaRPr lang="en-GB" dirty="0"/>
          </a:p>
          <a:p>
            <a:pPr marL="0" lvl="3" indent="0">
              <a:buNone/>
            </a:pPr>
            <a:r>
              <a:rPr lang="en-GB" dirty="0"/>
              <a:t>=&gt; Additionally individual benefits for EV users occur and increase with higher price variability and market participation</a:t>
            </a:r>
          </a:p>
        </p:txBody>
      </p:sp>
    </p:spTree>
    <p:extLst>
      <p:ext uri="{BB962C8B-B14F-4D97-AF65-F5344CB8AC3E}">
        <p14:creationId xmlns:p14="http://schemas.microsoft.com/office/powerpoint/2010/main" val="314870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386BF06-4FE5-4ECB-9E48-683B65D8E9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7" name="Objekt 6" hidden="1">
                        <a:extLst>
                          <a:ext uri="{FF2B5EF4-FFF2-40B4-BE49-F238E27FC236}">
                            <a16:creationId xmlns:a16="http://schemas.microsoft.com/office/drawing/2014/main" id="{D386BF06-4FE5-4ECB-9E48-683B65D8E9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765EA1B7-73AE-F87B-DAC1-DC144BB718CC}"/>
              </a:ext>
            </a:extLst>
          </p:cNvPr>
          <p:cNvSpPr>
            <a:spLocks noGrp="1"/>
          </p:cNvSpPr>
          <p:nvPr>
            <p:ph type="body" sz="quarter" idx="11"/>
          </p:nvPr>
        </p:nvSpPr>
        <p:spPr>
          <a:xfrm>
            <a:off x="479425" y="1700213"/>
            <a:ext cx="5916612" cy="3234732"/>
          </a:xfrm>
        </p:spPr>
        <p:txBody>
          <a:bodyPr/>
          <a:lstStyle/>
          <a:p>
            <a:r>
              <a:rPr lang="de-DE" dirty="0"/>
              <a:t>Contact</a:t>
            </a:r>
          </a:p>
          <a:p>
            <a:pPr lvl="2"/>
            <a:r>
              <a:rPr lang="de-DE" dirty="0"/>
              <a:t>Dr. Marian Klobasa</a:t>
            </a:r>
          </a:p>
          <a:p>
            <a:pPr lvl="2"/>
            <a:r>
              <a:rPr lang="de-DE" dirty="0"/>
              <a:t>Geschäftsfeld Energiemanagement</a:t>
            </a:r>
          </a:p>
          <a:p>
            <a:pPr lvl="2"/>
            <a:r>
              <a:rPr lang="de-DE" dirty="0"/>
              <a:t>und Intelligente Netze</a:t>
            </a:r>
          </a:p>
          <a:p>
            <a:pPr lvl="2"/>
            <a:r>
              <a:rPr lang="de-DE" dirty="0"/>
              <a:t>Tel. +49 721 6809 -287</a:t>
            </a:r>
          </a:p>
          <a:p>
            <a:pPr lvl="2"/>
            <a:endParaRPr lang="de-DE" dirty="0"/>
          </a:p>
          <a:p>
            <a:pPr lvl="2"/>
            <a:r>
              <a:rPr lang="de-DE" dirty="0">
                <a:hlinkClick r:id="rId5"/>
              </a:rPr>
              <a:t>marian.klobasa@isi.fraunhofer.de</a:t>
            </a:r>
            <a:endParaRPr lang="de-DE" dirty="0"/>
          </a:p>
          <a:p>
            <a:pPr lvl="2"/>
            <a:endParaRPr lang="de-DE" dirty="0"/>
          </a:p>
          <a:p>
            <a:pPr lvl="3"/>
            <a:r>
              <a:rPr lang="de-DE" dirty="0"/>
              <a:t>Fraunhofer-Institut für System- und Innovationsforschung ISI</a:t>
            </a:r>
          </a:p>
          <a:p>
            <a:pPr lvl="3"/>
            <a:r>
              <a:rPr lang="pt-BR" dirty="0"/>
              <a:t>Breslauer Straße 48, 76139 Karlsruhe</a:t>
            </a:r>
          </a:p>
          <a:p>
            <a:pPr lvl="3"/>
            <a:r>
              <a:rPr lang="pt-BR" dirty="0"/>
              <a:t>www.isi.fraunhofer.de</a:t>
            </a:r>
            <a:endParaRPr lang="de-DE" dirty="0"/>
          </a:p>
        </p:txBody>
      </p:sp>
    </p:spTree>
    <p:extLst>
      <p:ext uri="{BB962C8B-B14F-4D97-AF65-F5344CB8AC3E}">
        <p14:creationId xmlns:p14="http://schemas.microsoft.com/office/powerpoint/2010/main" val="325161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D2B3F-6E79-87E8-0E7C-9AAEC02AB8A5}"/>
              </a:ext>
            </a:extLst>
          </p:cNvPr>
          <p:cNvSpPr>
            <a:spLocks noGrp="1"/>
          </p:cNvSpPr>
          <p:nvPr>
            <p:ph type="body" sz="quarter" idx="14"/>
          </p:nvPr>
        </p:nvSpPr>
        <p:spPr>
          <a:xfrm>
            <a:off x="6275388" y="3149600"/>
            <a:ext cx="5916612" cy="1045965"/>
          </a:xfrm>
        </p:spPr>
        <p:txBody>
          <a:bodyPr/>
          <a:lstStyle/>
          <a:p>
            <a:r>
              <a:rPr lang="de-DE" dirty="0"/>
              <a:t>Power System </a:t>
            </a:r>
            <a:r>
              <a:rPr lang="de-DE" dirty="0" err="1"/>
              <a:t>Perspective</a:t>
            </a:r>
            <a:endParaRPr lang="de-DE" dirty="0"/>
          </a:p>
        </p:txBody>
      </p:sp>
      <p:sp>
        <p:nvSpPr>
          <p:cNvPr id="4" name="Title 3">
            <a:extLst>
              <a:ext uri="{FF2B5EF4-FFF2-40B4-BE49-F238E27FC236}">
                <a16:creationId xmlns:a16="http://schemas.microsoft.com/office/drawing/2014/main" id="{A7A0E49B-B1F7-DA4D-4C05-EECDA4DC7190}"/>
              </a:ext>
            </a:extLst>
          </p:cNvPr>
          <p:cNvSpPr>
            <a:spLocks noGrp="1"/>
          </p:cNvSpPr>
          <p:nvPr>
            <p:ph type="title"/>
          </p:nvPr>
        </p:nvSpPr>
        <p:spPr/>
        <p:txBody>
          <a:bodyPr/>
          <a:lstStyle/>
          <a:p>
            <a:endParaRPr lang="de-DE"/>
          </a:p>
        </p:txBody>
      </p:sp>
      <p:sp>
        <p:nvSpPr>
          <p:cNvPr id="8" name="Text Placeholder 7">
            <a:extLst>
              <a:ext uri="{FF2B5EF4-FFF2-40B4-BE49-F238E27FC236}">
                <a16:creationId xmlns:a16="http://schemas.microsoft.com/office/drawing/2014/main" id="{DAFEC0F8-A6AB-6B6B-B1B4-CC0C2B11F725}"/>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58963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Modelling </a:t>
            </a:r>
            <a:r>
              <a:rPr lang="de-DE" dirty="0" err="1"/>
              <a:t>approach</a:t>
            </a:r>
            <a:r>
              <a:rPr lang="de-DE" dirty="0"/>
              <a:t> and </a:t>
            </a:r>
            <a:r>
              <a:rPr lang="de-DE" dirty="0" err="1"/>
              <a:t>scenario</a:t>
            </a:r>
            <a:r>
              <a:rPr lang="de-DE" dirty="0"/>
              <a:t> </a:t>
            </a:r>
            <a:r>
              <a:rPr lang="de-DE" dirty="0" err="1"/>
              <a:t>set</a:t>
            </a:r>
            <a:r>
              <a:rPr lang="de-DE" dirty="0"/>
              <a:t> </a:t>
            </a:r>
            <a:r>
              <a:rPr lang="de-DE" dirty="0" err="1"/>
              <a:t>up</a:t>
            </a:r>
            <a:endParaRPr lang="de-DE" dirty="0"/>
          </a:p>
        </p:txBody>
      </p:sp>
      <p:sp>
        <p:nvSpPr>
          <p:cNvPr id="3" name="Text Placeholder 2"/>
          <p:cNvSpPr>
            <a:spLocks noGrp="1"/>
          </p:cNvSpPr>
          <p:nvPr>
            <p:ph type="body" sz="quarter" idx="13"/>
          </p:nvPr>
        </p:nvSpPr>
        <p:spPr/>
        <p:txBody>
          <a:bodyPr/>
          <a:lstStyle/>
          <a:p>
            <a:r>
              <a:rPr lang="de-DE" dirty="0" err="1"/>
              <a:t>Enertile</a:t>
            </a:r>
            <a:r>
              <a:rPr lang="de-DE" dirty="0"/>
              <a:t> and Aladin </a:t>
            </a:r>
            <a:r>
              <a:rPr lang="de-DE" dirty="0" err="1"/>
              <a:t>system</a:t>
            </a:r>
            <a:r>
              <a:rPr lang="de-DE" dirty="0"/>
              <a:t> </a:t>
            </a:r>
            <a:r>
              <a:rPr lang="de-DE" dirty="0" err="1"/>
              <a:t>models</a:t>
            </a:r>
            <a:endParaRPr lang="de-DE" dirty="0"/>
          </a:p>
        </p:txBody>
      </p:sp>
      <p:sp>
        <p:nvSpPr>
          <p:cNvPr id="30" name="Inhaltsplatzhalter 29">
            <a:extLst>
              <a:ext uri="{FF2B5EF4-FFF2-40B4-BE49-F238E27FC236}">
                <a16:creationId xmlns:a16="http://schemas.microsoft.com/office/drawing/2014/main" id="{9F978728-ABAD-BD49-9AEF-560D65639A9A}"/>
              </a:ext>
            </a:extLst>
          </p:cNvPr>
          <p:cNvSpPr>
            <a:spLocks noGrp="1"/>
          </p:cNvSpPr>
          <p:nvPr>
            <p:ph sz="quarter" idx="14"/>
          </p:nvPr>
        </p:nvSpPr>
        <p:spPr>
          <a:xfrm>
            <a:off x="479424" y="1700213"/>
            <a:ext cx="5030157" cy="4284662"/>
          </a:xfrm>
        </p:spPr>
        <p:txBody>
          <a:bodyPr/>
          <a:lstStyle/>
          <a:p>
            <a:pPr lvl="2"/>
            <a:r>
              <a:rPr lang="en-US" dirty="0"/>
              <a:t>Assessment of absolute/relative changes in annual system costs for different scenarios. </a:t>
            </a:r>
          </a:p>
          <a:p>
            <a:pPr lvl="2"/>
            <a:endParaRPr lang="en-US" dirty="0"/>
          </a:p>
          <a:p>
            <a:pPr lvl="3"/>
            <a:r>
              <a:rPr lang="en-US" b="1" dirty="0"/>
              <a:t>fixed</a:t>
            </a:r>
            <a:r>
              <a:rPr lang="en-US" dirty="0"/>
              <a:t> annual costs</a:t>
            </a:r>
          </a:p>
          <a:p>
            <a:pPr lvl="4"/>
            <a:r>
              <a:rPr lang="en-US" dirty="0"/>
              <a:t>generation of electricity, heat and hydrogen</a:t>
            </a:r>
          </a:p>
          <a:p>
            <a:pPr lvl="4"/>
            <a:r>
              <a:rPr lang="en-US" dirty="0"/>
              <a:t>annualized investment along with fixed operating and maintenance costs (fixed O&amp;M)</a:t>
            </a:r>
          </a:p>
          <a:p>
            <a:pPr lvl="3"/>
            <a:r>
              <a:rPr lang="en-US" b="1" dirty="0"/>
              <a:t>variable</a:t>
            </a:r>
            <a:r>
              <a:rPr lang="en-US" dirty="0"/>
              <a:t> annual costs</a:t>
            </a:r>
          </a:p>
          <a:p>
            <a:pPr lvl="4"/>
            <a:r>
              <a:rPr lang="en-US" dirty="0"/>
              <a:t>hourly operation generating electricity and heat</a:t>
            </a:r>
          </a:p>
          <a:p>
            <a:pPr lvl="4"/>
            <a:r>
              <a:rPr lang="en-US" dirty="0"/>
              <a:t>fuel costs, CO</a:t>
            </a:r>
            <a:r>
              <a:rPr lang="en-US" baseline="-25000" dirty="0"/>
              <a:t>2</a:t>
            </a:r>
            <a:r>
              <a:rPr lang="en-US" dirty="0"/>
              <a:t> costs and variable operating and maintenance costs (variable O&amp;M)</a:t>
            </a:r>
          </a:p>
          <a:p>
            <a:pPr lvl="3"/>
            <a:r>
              <a:rPr lang="en-US" dirty="0"/>
              <a:t>financing costs for electricity and hydrogen </a:t>
            </a:r>
            <a:r>
              <a:rPr lang="en-US" b="1" dirty="0"/>
              <a:t>transport infrastructure</a:t>
            </a:r>
            <a:r>
              <a:rPr lang="en-US" dirty="0"/>
              <a:t> and </a:t>
            </a:r>
            <a:r>
              <a:rPr lang="en-US" b="1" dirty="0"/>
              <a:t>storage</a:t>
            </a:r>
            <a:r>
              <a:rPr lang="en-US" dirty="0"/>
              <a:t>.</a:t>
            </a:r>
          </a:p>
          <a:p>
            <a:pPr lvl="3"/>
            <a:r>
              <a:rPr lang="en-US" b="1" dirty="0"/>
              <a:t>no additional costs </a:t>
            </a:r>
            <a:r>
              <a:rPr lang="en-US" dirty="0"/>
              <a:t>are assumed for bidirectional charging compared to uncontrolled charging. </a:t>
            </a:r>
            <a:endParaRPr lang="de-DE" dirty="0"/>
          </a:p>
        </p:txBody>
      </p:sp>
      <p:pic>
        <p:nvPicPr>
          <p:cNvPr id="31" name="Grafik 30">
            <a:extLst>
              <a:ext uri="{FF2B5EF4-FFF2-40B4-BE49-F238E27FC236}">
                <a16:creationId xmlns:a16="http://schemas.microsoft.com/office/drawing/2014/main" id="{6496CC61-CF41-8A5A-6008-F419D76077FA}"/>
              </a:ext>
            </a:extLst>
          </p:cNvPr>
          <p:cNvPicPr>
            <a:picLocks noChangeAspect="1"/>
          </p:cNvPicPr>
          <p:nvPr/>
        </p:nvPicPr>
        <p:blipFill>
          <a:blip r:embed="rId2"/>
          <a:stretch>
            <a:fillRect/>
          </a:stretch>
        </p:blipFill>
        <p:spPr>
          <a:xfrm>
            <a:off x="5509582" y="1190263"/>
            <a:ext cx="5938019" cy="4889416"/>
          </a:xfrm>
          <a:prstGeom prst="rect">
            <a:avLst/>
          </a:prstGeom>
        </p:spPr>
      </p:pic>
      <p:sp>
        <p:nvSpPr>
          <p:cNvPr id="4" name="Textfeld 3">
            <a:extLst>
              <a:ext uri="{FF2B5EF4-FFF2-40B4-BE49-F238E27FC236}">
                <a16:creationId xmlns:a16="http://schemas.microsoft.com/office/drawing/2014/main" id="{75034ECC-22FA-D8FF-9FF6-C189DB97C92C}"/>
              </a:ext>
            </a:extLst>
          </p:cNvPr>
          <p:cNvSpPr txBox="1"/>
          <p:nvPr/>
        </p:nvSpPr>
        <p:spPr>
          <a:xfrm>
            <a:off x="5557234" y="6053617"/>
            <a:ext cx="1040349" cy="228332"/>
          </a:xfrm>
          <a:prstGeom prst="rect">
            <a:avLst/>
          </a:prstGeom>
          <a:noFill/>
        </p:spPr>
        <p:txBody>
          <a:bodyPr wrap="none" lIns="0" tIns="0" rIns="0" bIns="0" rtlCol="0">
            <a:spAutoFit/>
          </a:bodyPr>
          <a:lstStyle/>
          <a:p>
            <a:pPr algn="l">
              <a:lnSpc>
                <a:spcPts val="1960"/>
              </a:lnSpc>
              <a:buClr>
                <a:schemeClr val="accent1"/>
              </a:buClr>
            </a:pPr>
            <a:r>
              <a:rPr lang="de-DE" sz="1100" dirty="0"/>
              <a:t>Source: Lux 2022</a:t>
            </a:r>
          </a:p>
        </p:txBody>
      </p:sp>
    </p:spTree>
    <p:extLst>
      <p:ext uri="{BB962C8B-B14F-4D97-AF65-F5344CB8AC3E}">
        <p14:creationId xmlns:p14="http://schemas.microsoft.com/office/powerpoint/2010/main" val="343831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Input </a:t>
            </a:r>
            <a:r>
              <a:rPr lang="de-DE" dirty="0" err="1"/>
              <a:t>data</a:t>
            </a:r>
            <a:r>
              <a:rPr lang="de-DE" dirty="0"/>
              <a:t> and </a:t>
            </a:r>
            <a:r>
              <a:rPr lang="de-DE" dirty="0" err="1"/>
              <a:t>assumptions</a:t>
            </a:r>
            <a:endParaRPr lang="de-DE" dirty="0"/>
          </a:p>
        </p:txBody>
      </p:sp>
      <p:sp>
        <p:nvSpPr>
          <p:cNvPr id="3" name="Text Placeholder 2"/>
          <p:cNvSpPr>
            <a:spLocks noGrp="1"/>
          </p:cNvSpPr>
          <p:nvPr>
            <p:ph type="body" sz="quarter" idx="13"/>
          </p:nvPr>
        </p:nvSpPr>
        <p:spPr/>
        <p:txBody>
          <a:bodyPr/>
          <a:lstStyle/>
          <a:p>
            <a:r>
              <a:rPr lang="de-DE" dirty="0"/>
              <a:t>Scenarios and </a:t>
            </a:r>
            <a:r>
              <a:rPr lang="de-DE" dirty="0" err="1"/>
              <a:t>number</a:t>
            </a:r>
            <a:r>
              <a:rPr lang="de-DE" dirty="0"/>
              <a:t> </a:t>
            </a:r>
            <a:r>
              <a:rPr lang="de-DE" dirty="0" err="1"/>
              <a:t>of</a:t>
            </a:r>
            <a:r>
              <a:rPr lang="de-DE" dirty="0"/>
              <a:t> EVs, </a:t>
            </a:r>
            <a:r>
              <a:rPr lang="de-DE" dirty="0" err="1"/>
              <a:t>trucks</a:t>
            </a:r>
            <a:r>
              <a:rPr lang="de-DE" dirty="0"/>
              <a:t> and </a:t>
            </a:r>
            <a:r>
              <a:rPr lang="de-DE" dirty="0" err="1"/>
              <a:t>vans</a:t>
            </a:r>
            <a:endParaRPr lang="de-DE" dirty="0"/>
          </a:p>
        </p:txBody>
      </p:sp>
      <p:graphicFrame>
        <p:nvGraphicFramePr>
          <p:cNvPr id="5" name="Inhaltsplatzhalter 4">
            <a:extLst>
              <a:ext uri="{FF2B5EF4-FFF2-40B4-BE49-F238E27FC236}">
                <a16:creationId xmlns:a16="http://schemas.microsoft.com/office/drawing/2014/main" id="{A084D317-82FF-4C40-AE4D-3B5721D6CFCD}"/>
              </a:ext>
            </a:extLst>
          </p:cNvPr>
          <p:cNvGraphicFramePr>
            <a:graphicFrameLocks noGrp="1"/>
          </p:cNvGraphicFramePr>
          <p:nvPr>
            <p:ph sz="quarter" idx="14"/>
            <p:extLst>
              <p:ext uri="{D42A27DB-BD31-4B8C-83A1-F6EECF244321}">
                <p14:modId xmlns:p14="http://schemas.microsoft.com/office/powerpoint/2010/main" val="3753041252"/>
              </p:ext>
            </p:extLst>
          </p:nvPr>
        </p:nvGraphicFramePr>
        <p:xfrm>
          <a:off x="286242" y="1700213"/>
          <a:ext cx="6066069" cy="3967881"/>
        </p:xfrm>
        <a:graphic>
          <a:graphicData uri="http://schemas.openxmlformats.org/drawingml/2006/table">
            <a:tbl>
              <a:tblPr>
                <a:tableStyleId>{793D81CF-94F2-401A-BA57-92F5A7B2D0C5}</a:tableStyleId>
              </a:tblPr>
              <a:tblGrid>
                <a:gridCol w="2171532">
                  <a:extLst>
                    <a:ext uri="{9D8B030D-6E8A-4147-A177-3AD203B41FA5}">
                      <a16:colId xmlns:a16="http://schemas.microsoft.com/office/drawing/2014/main" val="20001"/>
                    </a:ext>
                  </a:extLst>
                </a:gridCol>
                <a:gridCol w="3894537">
                  <a:extLst>
                    <a:ext uri="{9D8B030D-6E8A-4147-A177-3AD203B41FA5}">
                      <a16:colId xmlns:a16="http://schemas.microsoft.com/office/drawing/2014/main" val="3174116831"/>
                    </a:ext>
                  </a:extLst>
                </a:gridCol>
              </a:tblGrid>
              <a:tr h="524838">
                <a:tc gridSpan="2">
                  <a:txBody>
                    <a:bodyPr/>
                    <a:lstStyle/>
                    <a:p>
                      <a:pPr marL="0" lvl="3" indent="0" algn="l" defTabSz="914400" rtl="0" eaLnBrk="1" latinLnBrk="0" hangingPunct="1">
                        <a:lnSpc>
                          <a:spcPct val="110000"/>
                        </a:lnSpc>
                        <a:spcBef>
                          <a:spcPts val="0"/>
                        </a:spcBef>
                        <a:spcAft>
                          <a:spcPts val="0"/>
                        </a:spcAft>
                        <a:buClr>
                          <a:schemeClr val="accent1"/>
                        </a:buClr>
                        <a:buFont typeface="Wingdings" panose="05000000000000000000" pitchFamily="2" charset="2"/>
                        <a:buNone/>
                      </a:pPr>
                      <a:r>
                        <a:rPr lang="de-DE" sz="1600" b="0" kern="1200" noProof="0" dirty="0">
                          <a:solidFill>
                            <a:schemeClr val="accent1"/>
                          </a:solidFill>
                          <a:latin typeface="+mj-lt"/>
                          <a:ea typeface="+mn-ea"/>
                          <a:cs typeface="+mn-cs"/>
                        </a:rPr>
                        <a:t>Scenario </a:t>
                      </a:r>
                      <a:r>
                        <a:rPr lang="de-DE" sz="1600" b="0" kern="1200" noProof="0" dirty="0" err="1">
                          <a:solidFill>
                            <a:schemeClr val="accent1"/>
                          </a:solidFill>
                          <a:latin typeface="+mj-lt"/>
                          <a:ea typeface="+mn-ea"/>
                          <a:cs typeface="+mn-cs"/>
                        </a:rPr>
                        <a:t>variants</a:t>
                      </a:r>
                      <a:r>
                        <a:rPr lang="de-DE" sz="1600" b="0" kern="1200" noProof="0" dirty="0">
                          <a:solidFill>
                            <a:schemeClr val="accent1"/>
                          </a:solidFill>
                          <a:latin typeface="+mj-lt"/>
                          <a:ea typeface="+mn-ea"/>
                          <a:cs typeface="+mn-cs"/>
                        </a:rPr>
                        <a:t> </a:t>
                      </a:r>
                      <a:r>
                        <a:rPr lang="de-DE" sz="1600" b="0" kern="1200" noProof="0" dirty="0" err="1">
                          <a:solidFill>
                            <a:schemeClr val="accent1"/>
                          </a:solidFill>
                          <a:latin typeface="+mj-lt"/>
                          <a:ea typeface="+mn-ea"/>
                          <a:cs typeface="+mn-cs"/>
                        </a:rPr>
                        <a:t>based</a:t>
                      </a:r>
                      <a:r>
                        <a:rPr lang="de-DE" sz="1600" b="0" kern="1200" noProof="0" dirty="0">
                          <a:solidFill>
                            <a:schemeClr val="accent1"/>
                          </a:solidFill>
                          <a:latin typeface="+mj-lt"/>
                          <a:ea typeface="+mn-ea"/>
                          <a:cs typeface="+mn-cs"/>
                        </a:rPr>
                        <a:t> on </a:t>
                      </a:r>
                      <a:r>
                        <a:rPr lang="de-DE" sz="1600" b="0" kern="1200" noProof="0" dirty="0" err="1">
                          <a:solidFill>
                            <a:schemeClr val="accent1"/>
                          </a:solidFill>
                          <a:latin typeface="+mj-lt"/>
                          <a:ea typeface="+mn-ea"/>
                          <a:cs typeface="+mn-cs"/>
                        </a:rPr>
                        <a:t>TransHyDe</a:t>
                      </a:r>
                      <a:r>
                        <a:rPr lang="de-DE" sz="1600" b="0" kern="1200" noProof="0" dirty="0">
                          <a:solidFill>
                            <a:schemeClr val="accent1"/>
                          </a:solidFill>
                          <a:latin typeface="+mj-lt"/>
                          <a:ea typeface="+mn-ea"/>
                          <a:cs typeface="+mn-cs"/>
                        </a:rPr>
                        <a:t> </a:t>
                      </a:r>
                      <a:r>
                        <a:rPr lang="de-DE" sz="1600" b="0" kern="1200" noProof="0" dirty="0" err="1">
                          <a:solidFill>
                            <a:schemeClr val="accent1"/>
                          </a:solidFill>
                          <a:latin typeface="+mj-lt"/>
                          <a:ea typeface="+mn-ea"/>
                          <a:cs typeface="+mn-cs"/>
                        </a:rPr>
                        <a:t>project</a:t>
                      </a:r>
                      <a:r>
                        <a:rPr lang="de-DE" sz="1600" b="0" kern="1200" noProof="0" dirty="0">
                          <a:solidFill>
                            <a:schemeClr val="accent1"/>
                          </a:solidFill>
                          <a:latin typeface="+mj-lt"/>
                          <a:ea typeface="+mn-ea"/>
                          <a:cs typeface="+mn-cs"/>
                        </a:rPr>
                        <a:t> – S2 </a:t>
                      </a:r>
                      <a:r>
                        <a:rPr lang="de-DE" sz="1600" b="0" kern="1200" noProof="0" dirty="0" err="1">
                          <a:solidFill>
                            <a:schemeClr val="accent1"/>
                          </a:solidFill>
                          <a:latin typeface="+mj-lt"/>
                          <a:ea typeface="+mn-ea"/>
                          <a:cs typeface="+mn-cs"/>
                        </a:rPr>
                        <a:t>scenario</a:t>
                      </a:r>
                      <a:endParaRPr lang="de-DE" sz="1600" b="0" kern="1200" noProof="0" dirty="0">
                        <a:solidFill>
                          <a:schemeClr val="accent1"/>
                        </a:solidFill>
                        <a:latin typeface="+mj-lt"/>
                        <a:ea typeface="+mn-ea"/>
                        <a:cs typeface="+mn-cs"/>
                      </a:endParaRPr>
                    </a:p>
                  </a:txBody>
                  <a:tcPr marL="108000" marR="108000" marT="72000" marB="72000">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endParaRPr lang="de-DE" sz="1400" kern="1200" noProof="0">
                        <a:solidFill>
                          <a:schemeClr val="tx1"/>
                        </a:solidFill>
                        <a:latin typeface="+mn-lt"/>
                        <a:ea typeface="+mn-ea"/>
                        <a:cs typeface="+mn-cs"/>
                      </a:endParaRPr>
                    </a:p>
                  </a:txBody>
                  <a:tcPr marL="108000" marR="108000" marT="72000" marB="72000">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50000"/>
                      </a:schemeClr>
                    </a:solidFill>
                  </a:tcPr>
                </a:tc>
                <a:extLst>
                  <a:ext uri="{0D108BD9-81ED-4DB2-BD59-A6C34878D82A}">
                    <a16:rowId xmlns:a16="http://schemas.microsoft.com/office/drawing/2014/main" val="10001"/>
                  </a:ext>
                </a:extLst>
              </a:tr>
              <a:tr h="241923">
                <a:tc>
                  <a:txBody>
                    <a:bodyPr/>
                    <a:lstStyle/>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1400" b="1" i="1" kern="1200" noProof="0" dirty="0">
                          <a:solidFill>
                            <a:schemeClr val="tx1"/>
                          </a:solidFill>
                          <a:latin typeface="+mn-lt"/>
                          <a:ea typeface="+mn-ea"/>
                          <a:cs typeface="+mn-cs"/>
                        </a:rPr>
                        <a:t>Reference - Uncontrolled</a:t>
                      </a:r>
                      <a:r>
                        <a:rPr lang="en-US" sz="1400" kern="1200" noProof="0" dirty="0">
                          <a:solidFill>
                            <a:schemeClr val="tx1"/>
                          </a:solidFill>
                          <a:latin typeface="+mn-lt"/>
                          <a:ea typeface="+mn-ea"/>
                          <a:cs typeface="+mn-cs"/>
                        </a:rPr>
                        <a:t>:</a:t>
                      </a:r>
                      <a:endParaRPr lang="en-US" sz="1400" kern="1200" baseline="0" noProof="0" dirty="0">
                        <a:solidFill>
                          <a:schemeClr val="tx1"/>
                        </a:solidFill>
                        <a:latin typeface="+mn-lt"/>
                        <a:ea typeface="+mn-ea"/>
                        <a:cs typeface="+mn-cs"/>
                      </a:endParaRPr>
                    </a:p>
                  </a:txBody>
                  <a:tcPr marL="108000" marR="108000" marT="72000" marB="72000">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de-DE" sz="1400" b="1" kern="1200" baseline="0" noProof="0" dirty="0" err="1">
                          <a:solidFill>
                            <a:schemeClr val="tx1"/>
                          </a:solidFill>
                          <a:latin typeface="+mn-lt"/>
                          <a:ea typeface="+mn-ea"/>
                          <a:cs typeface="+mn-cs"/>
                        </a:rPr>
                        <a:t>Uncontrolled</a:t>
                      </a:r>
                      <a:r>
                        <a:rPr lang="de-DE" sz="1400" b="1"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charging</a:t>
                      </a:r>
                      <a:r>
                        <a:rPr lang="de-DE" sz="1400" b="0"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of</a:t>
                      </a:r>
                      <a:r>
                        <a:rPr lang="de-DE" sz="1400" b="0" kern="1200" baseline="0" noProof="0" dirty="0">
                          <a:solidFill>
                            <a:schemeClr val="tx1"/>
                          </a:solidFill>
                          <a:latin typeface="+mn-lt"/>
                          <a:ea typeface="+mn-ea"/>
                          <a:cs typeface="+mn-cs"/>
                        </a:rPr>
                        <a:t> </a:t>
                      </a:r>
                      <a:r>
                        <a:rPr lang="de-DE" sz="1400" b="1" kern="1200" baseline="0" noProof="0" dirty="0">
                          <a:solidFill>
                            <a:schemeClr val="tx1"/>
                          </a:solidFill>
                          <a:latin typeface="+mn-lt"/>
                          <a:ea typeface="+mn-ea"/>
                          <a:cs typeface="+mn-cs"/>
                        </a:rPr>
                        <a:t>all </a:t>
                      </a:r>
                      <a:r>
                        <a:rPr lang="de-DE" sz="1400" b="0" kern="1200" baseline="0" noProof="0" dirty="0" err="1">
                          <a:solidFill>
                            <a:schemeClr val="tx1"/>
                          </a:solidFill>
                          <a:latin typeface="+mn-lt"/>
                          <a:ea typeface="+mn-ea"/>
                          <a:cs typeface="+mn-cs"/>
                        </a:rPr>
                        <a:t>cars</a:t>
                      </a:r>
                      <a:r>
                        <a:rPr lang="de-DE" sz="1400" b="0" kern="1200" baseline="0" noProof="0" dirty="0">
                          <a:solidFill>
                            <a:schemeClr val="tx1"/>
                          </a:solidFill>
                          <a:latin typeface="+mn-lt"/>
                          <a:ea typeface="+mn-ea"/>
                          <a:cs typeface="+mn-cs"/>
                        </a:rPr>
                        <a:t> and </a:t>
                      </a:r>
                      <a:r>
                        <a:rPr lang="de-DE" sz="1400" b="0" kern="1200" baseline="0" noProof="0" dirty="0" err="1">
                          <a:solidFill>
                            <a:schemeClr val="tx1"/>
                          </a:solidFill>
                          <a:latin typeface="+mn-lt"/>
                          <a:ea typeface="+mn-ea"/>
                          <a:cs typeface="+mn-cs"/>
                        </a:rPr>
                        <a:t>trucks</a:t>
                      </a:r>
                      <a:r>
                        <a:rPr lang="de-DE" sz="1400" b="0"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vans</a:t>
                      </a:r>
                      <a:endParaRPr lang="de-DE" sz="1400" b="0" kern="1200" baseline="0" noProof="0" dirty="0">
                        <a:solidFill>
                          <a:schemeClr val="tx1"/>
                        </a:solidFill>
                        <a:latin typeface="+mn-lt"/>
                        <a:ea typeface="+mn-ea"/>
                        <a:cs typeface="+mn-cs"/>
                      </a:endParaRPr>
                    </a:p>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de-DE" sz="1400" kern="1200" baseline="0" noProof="0" dirty="0" err="1">
                          <a:solidFill>
                            <a:schemeClr val="tx1"/>
                          </a:solidFill>
                          <a:latin typeface="+mn-lt"/>
                          <a:ea typeface="+mn-ea"/>
                          <a:cs typeface="+mn-cs"/>
                        </a:rPr>
                        <a:t>Deterministic</a:t>
                      </a:r>
                      <a:r>
                        <a:rPr lang="de-DE" sz="1400" kern="1200" baseline="0" noProof="0" dirty="0">
                          <a:solidFill>
                            <a:schemeClr val="tx1"/>
                          </a:solidFill>
                          <a:latin typeface="+mn-lt"/>
                          <a:ea typeface="+mn-ea"/>
                          <a:cs typeface="+mn-cs"/>
                        </a:rPr>
                        <a:t> e-</a:t>
                      </a:r>
                      <a:r>
                        <a:rPr lang="de-DE" sz="1400" kern="1200" baseline="0" noProof="0" dirty="0" err="1">
                          <a:solidFill>
                            <a:schemeClr val="tx1"/>
                          </a:solidFill>
                          <a:latin typeface="+mn-lt"/>
                          <a:ea typeface="+mn-ea"/>
                          <a:cs typeface="+mn-cs"/>
                        </a:rPr>
                        <a:t>mobility</a:t>
                      </a:r>
                      <a:r>
                        <a:rPr lang="de-DE" sz="1400" kern="1200" baseline="0" noProof="0" dirty="0">
                          <a:solidFill>
                            <a:schemeClr val="tx1"/>
                          </a:solidFill>
                          <a:latin typeface="+mn-lt"/>
                          <a:ea typeface="+mn-ea"/>
                          <a:cs typeface="+mn-cs"/>
                        </a:rPr>
                        <a:t> </a:t>
                      </a:r>
                      <a:r>
                        <a:rPr lang="de-DE" sz="1400" kern="1200" baseline="0" noProof="0" dirty="0" err="1">
                          <a:solidFill>
                            <a:schemeClr val="tx1"/>
                          </a:solidFill>
                          <a:latin typeface="+mn-lt"/>
                          <a:ea typeface="+mn-ea"/>
                          <a:cs typeface="+mn-cs"/>
                        </a:rPr>
                        <a:t>load</a:t>
                      </a:r>
                      <a:endParaRPr lang="de-DE" sz="1400" kern="1200" baseline="0" noProof="0" dirty="0">
                        <a:solidFill>
                          <a:schemeClr val="tx1"/>
                        </a:solidFill>
                        <a:latin typeface="+mn-lt"/>
                        <a:ea typeface="+mn-ea"/>
                        <a:cs typeface="+mn-cs"/>
                      </a:endParaRPr>
                    </a:p>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endParaRPr lang="de-DE" sz="1400" kern="1200" baseline="0" noProof="0" dirty="0">
                        <a:solidFill>
                          <a:schemeClr val="tx1"/>
                        </a:solidFill>
                        <a:latin typeface="+mn-lt"/>
                        <a:ea typeface="+mn-ea"/>
                        <a:cs typeface="+mn-cs"/>
                      </a:endParaRPr>
                    </a:p>
                  </a:txBody>
                  <a:tcPr marL="108000" marR="108000" marT="72000" marB="72000">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2449172"/>
                  </a:ext>
                </a:extLst>
              </a:tr>
              <a:tr h="356241">
                <a:tc>
                  <a:txBody>
                    <a:bodyPr/>
                    <a:lstStyle/>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1400" b="1" i="1" kern="1200" noProof="0" dirty="0">
                          <a:solidFill>
                            <a:schemeClr val="tx1"/>
                          </a:solidFill>
                          <a:latin typeface="+mn-lt"/>
                          <a:ea typeface="+mn-ea"/>
                          <a:cs typeface="+mn-cs"/>
                        </a:rPr>
                        <a:t>Cars Controlled V2G</a:t>
                      </a:r>
                      <a:r>
                        <a:rPr lang="en-US" sz="1400" kern="1200" noProof="0" dirty="0">
                          <a:solidFill>
                            <a:schemeClr val="tx1"/>
                          </a:solidFill>
                          <a:latin typeface="+mn-lt"/>
                          <a:ea typeface="+mn-ea"/>
                          <a:cs typeface="+mn-cs"/>
                        </a:rPr>
                        <a:t>:</a:t>
                      </a:r>
                    </a:p>
                  </a:txBody>
                  <a:tcPr marL="108000" marR="108000" marT="72000" marB="72000">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de-DE" sz="1400" b="1" kern="1200" baseline="0" noProof="0" dirty="0" err="1">
                          <a:solidFill>
                            <a:schemeClr val="tx1"/>
                          </a:solidFill>
                          <a:latin typeface="+mn-lt"/>
                          <a:ea typeface="+mn-ea"/>
                          <a:cs typeface="+mn-cs"/>
                        </a:rPr>
                        <a:t>Specific</a:t>
                      </a:r>
                      <a:r>
                        <a:rPr lang="de-DE" sz="1400" b="1" kern="1200" baseline="0" noProof="0" dirty="0">
                          <a:solidFill>
                            <a:schemeClr val="tx1"/>
                          </a:solidFill>
                          <a:latin typeface="+mn-lt"/>
                          <a:ea typeface="+mn-ea"/>
                          <a:cs typeface="+mn-cs"/>
                        </a:rPr>
                        <a:t> </a:t>
                      </a:r>
                      <a:r>
                        <a:rPr lang="de-DE" sz="1400" b="1" kern="1200" baseline="0" noProof="0" dirty="0" err="1">
                          <a:solidFill>
                            <a:schemeClr val="tx1"/>
                          </a:solidFill>
                          <a:latin typeface="+mn-lt"/>
                          <a:ea typeface="+mn-ea"/>
                          <a:cs typeface="+mn-cs"/>
                        </a:rPr>
                        <a:t>share</a:t>
                      </a:r>
                      <a:r>
                        <a:rPr lang="de-DE" sz="1400" b="1" kern="1200" baseline="0" noProof="0" dirty="0">
                          <a:solidFill>
                            <a:schemeClr val="tx1"/>
                          </a:solidFill>
                          <a:latin typeface="+mn-lt"/>
                          <a:ea typeface="+mn-ea"/>
                          <a:cs typeface="+mn-cs"/>
                        </a:rPr>
                        <a:t> </a:t>
                      </a:r>
                      <a:r>
                        <a:rPr lang="de-DE" sz="1400" b="1" kern="1200" baseline="0" noProof="0" dirty="0" err="1">
                          <a:solidFill>
                            <a:schemeClr val="tx1"/>
                          </a:solidFill>
                          <a:latin typeface="+mn-lt"/>
                          <a:ea typeface="+mn-ea"/>
                          <a:cs typeface="+mn-cs"/>
                        </a:rPr>
                        <a:t>of</a:t>
                      </a:r>
                      <a:r>
                        <a:rPr lang="de-DE" sz="1400" b="1"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cars</a:t>
                      </a:r>
                      <a:r>
                        <a:rPr lang="de-DE" sz="1400" b="0"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can</a:t>
                      </a:r>
                      <a:r>
                        <a:rPr lang="de-DE" sz="1400" b="0"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participate</a:t>
                      </a:r>
                      <a:r>
                        <a:rPr lang="de-DE" sz="1400" b="0" kern="1200" baseline="0" noProof="0" dirty="0">
                          <a:solidFill>
                            <a:schemeClr val="tx1"/>
                          </a:solidFill>
                          <a:latin typeface="+mn-lt"/>
                          <a:ea typeface="+mn-ea"/>
                          <a:cs typeface="+mn-cs"/>
                        </a:rPr>
                        <a:t> in </a:t>
                      </a:r>
                      <a:r>
                        <a:rPr lang="de-DE" sz="1400" b="1" kern="1200" baseline="0" noProof="0" dirty="0">
                          <a:solidFill>
                            <a:schemeClr val="tx1"/>
                          </a:solidFill>
                          <a:latin typeface="+mn-lt"/>
                          <a:ea typeface="+mn-ea"/>
                          <a:cs typeface="+mn-cs"/>
                        </a:rPr>
                        <a:t>smart and bi-</a:t>
                      </a:r>
                      <a:r>
                        <a:rPr lang="de-DE" sz="1400" b="1" kern="1200" baseline="0" noProof="0" dirty="0" err="1">
                          <a:solidFill>
                            <a:schemeClr val="tx1"/>
                          </a:solidFill>
                          <a:latin typeface="+mn-lt"/>
                          <a:ea typeface="+mn-ea"/>
                          <a:cs typeface="+mn-cs"/>
                        </a:rPr>
                        <a:t>directional</a:t>
                      </a:r>
                      <a:r>
                        <a:rPr lang="de-DE" sz="1400" b="1" kern="1200" baseline="0" noProof="0" dirty="0">
                          <a:solidFill>
                            <a:schemeClr val="tx1"/>
                          </a:solidFill>
                          <a:latin typeface="+mn-lt"/>
                          <a:ea typeface="+mn-ea"/>
                          <a:cs typeface="+mn-cs"/>
                        </a:rPr>
                        <a:t> </a:t>
                      </a:r>
                      <a:r>
                        <a:rPr lang="de-DE" sz="1400" b="1" kern="1200" baseline="0" noProof="0" dirty="0" err="1">
                          <a:solidFill>
                            <a:schemeClr val="tx1"/>
                          </a:solidFill>
                          <a:latin typeface="+mn-lt"/>
                          <a:ea typeface="+mn-ea"/>
                          <a:cs typeface="+mn-cs"/>
                        </a:rPr>
                        <a:t>charging</a:t>
                      </a:r>
                      <a:endParaRPr lang="de-DE" sz="1400" kern="1200" baseline="0" noProof="0" dirty="0">
                        <a:solidFill>
                          <a:schemeClr val="tx1"/>
                        </a:solidFill>
                        <a:latin typeface="+mn-lt"/>
                        <a:ea typeface="+mn-ea"/>
                        <a:cs typeface="+mn-cs"/>
                      </a:endParaRPr>
                    </a:p>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de-DE" sz="1400" kern="1200" baseline="0" noProof="0" dirty="0">
                          <a:solidFill>
                            <a:schemeClr val="tx1"/>
                          </a:solidFill>
                          <a:latin typeface="+mn-lt"/>
                          <a:ea typeface="+mn-ea"/>
                          <a:cs typeface="+mn-cs"/>
                        </a:rPr>
                        <a:t>Cars </a:t>
                      </a:r>
                      <a:r>
                        <a:rPr lang="de-DE" sz="1400" kern="1200" baseline="0" noProof="0" dirty="0" err="1">
                          <a:solidFill>
                            <a:schemeClr val="tx1"/>
                          </a:solidFill>
                          <a:latin typeface="+mn-lt"/>
                          <a:ea typeface="+mn-ea"/>
                          <a:cs typeface="+mn-cs"/>
                        </a:rPr>
                        <a:t>are</a:t>
                      </a:r>
                      <a:r>
                        <a:rPr lang="de-DE" sz="1400" kern="1200" baseline="0" noProof="0" dirty="0">
                          <a:solidFill>
                            <a:schemeClr val="tx1"/>
                          </a:solidFill>
                          <a:latin typeface="+mn-lt"/>
                          <a:ea typeface="+mn-ea"/>
                          <a:cs typeface="+mn-cs"/>
                        </a:rPr>
                        <a:t> </a:t>
                      </a:r>
                      <a:r>
                        <a:rPr lang="de-DE" sz="1400" kern="1200" baseline="0" noProof="0" dirty="0" err="1">
                          <a:solidFill>
                            <a:schemeClr val="tx1"/>
                          </a:solidFill>
                          <a:latin typeface="+mn-lt"/>
                          <a:ea typeface="+mn-ea"/>
                          <a:cs typeface="+mn-cs"/>
                        </a:rPr>
                        <a:t>full-fleged</a:t>
                      </a:r>
                      <a:r>
                        <a:rPr lang="de-DE" sz="1400" kern="1200" baseline="0" noProof="0" dirty="0">
                          <a:solidFill>
                            <a:schemeClr val="tx1"/>
                          </a:solidFill>
                          <a:latin typeface="+mn-lt"/>
                          <a:ea typeface="+mn-ea"/>
                          <a:cs typeface="+mn-cs"/>
                        </a:rPr>
                        <a:t> </a:t>
                      </a:r>
                      <a:r>
                        <a:rPr lang="de-DE" sz="1400" kern="1200" baseline="0" noProof="0" dirty="0" err="1">
                          <a:solidFill>
                            <a:schemeClr val="tx1"/>
                          </a:solidFill>
                          <a:latin typeface="+mn-lt"/>
                          <a:ea typeface="+mn-ea"/>
                          <a:cs typeface="+mn-cs"/>
                        </a:rPr>
                        <a:t>system</a:t>
                      </a:r>
                      <a:r>
                        <a:rPr lang="de-DE" sz="1400" kern="1200" baseline="0" noProof="0" dirty="0">
                          <a:solidFill>
                            <a:schemeClr val="tx1"/>
                          </a:solidFill>
                          <a:latin typeface="+mn-lt"/>
                          <a:ea typeface="+mn-ea"/>
                          <a:cs typeface="+mn-cs"/>
                        </a:rPr>
                        <a:t> </a:t>
                      </a:r>
                      <a:r>
                        <a:rPr lang="de-DE" sz="1400" kern="1200" baseline="0" noProof="0" dirty="0" err="1">
                          <a:solidFill>
                            <a:schemeClr val="tx1"/>
                          </a:solidFill>
                          <a:latin typeface="+mn-lt"/>
                          <a:ea typeface="+mn-ea"/>
                          <a:cs typeface="+mn-cs"/>
                        </a:rPr>
                        <a:t>storages</a:t>
                      </a:r>
                      <a:r>
                        <a:rPr lang="de-DE" sz="1400" kern="1200" baseline="0" noProof="0" dirty="0">
                          <a:solidFill>
                            <a:schemeClr val="tx1"/>
                          </a:solidFill>
                          <a:latin typeface="+mn-lt"/>
                          <a:ea typeface="+mn-ea"/>
                          <a:cs typeface="+mn-cs"/>
                        </a:rPr>
                        <a:t>.</a:t>
                      </a:r>
                    </a:p>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endParaRPr lang="de-DE" sz="1400" kern="1200" baseline="0" noProof="0" dirty="0">
                        <a:solidFill>
                          <a:schemeClr val="tx1"/>
                        </a:solidFill>
                        <a:latin typeface="+mn-lt"/>
                        <a:ea typeface="+mn-ea"/>
                        <a:cs typeface="+mn-cs"/>
                      </a:endParaRPr>
                    </a:p>
                  </a:txBody>
                  <a:tcPr marL="108000" marR="108000" marT="72000" marB="72000">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6555875"/>
                  </a:ext>
                </a:extLst>
              </a:tr>
              <a:tr h="368451">
                <a:tc>
                  <a:txBody>
                    <a:bodyPr/>
                    <a:lstStyle/>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1400" b="1" i="1" kern="1200" noProof="0" dirty="0">
                          <a:solidFill>
                            <a:schemeClr val="tx1"/>
                          </a:solidFill>
                          <a:latin typeface="+mn-lt"/>
                          <a:ea typeface="+mn-ea"/>
                          <a:cs typeface="+mn-cs"/>
                        </a:rPr>
                        <a:t>Cars and Trucks, Vans Controlled V2G:</a:t>
                      </a:r>
                      <a:endParaRPr lang="en-US" sz="1400" kern="1200" noProof="0" dirty="0">
                        <a:solidFill>
                          <a:schemeClr val="tx1"/>
                        </a:solidFill>
                        <a:latin typeface="+mn-lt"/>
                        <a:ea typeface="+mn-ea"/>
                        <a:cs typeface="+mn-cs"/>
                      </a:endParaRPr>
                    </a:p>
                  </a:txBody>
                  <a:tcPr marL="108000" marR="108000" marT="72000" marB="72000">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de-DE" sz="1400" b="1" kern="1200" baseline="0" noProof="0" dirty="0" err="1">
                          <a:solidFill>
                            <a:schemeClr val="tx1"/>
                          </a:solidFill>
                          <a:latin typeface="+mn-lt"/>
                          <a:ea typeface="+mn-ea"/>
                          <a:cs typeface="+mn-cs"/>
                        </a:rPr>
                        <a:t>Specific</a:t>
                      </a:r>
                      <a:r>
                        <a:rPr lang="de-DE" sz="1400" b="1" kern="1200" baseline="0" noProof="0" dirty="0">
                          <a:solidFill>
                            <a:schemeClr val="tx1"/>
                          </a:solidFill>
                          <a:latin typeface="+mn-lt"/>
                          <a:ea typeface="+mn-ea"/>
                          <a:cs typeface="+mn-cs"/>
                        </a:rPr>
                        <a:t> </a:t>
                      </a:r>
                      <a:r>
                        <a:rPr lang="de-DE" sz="1400" b="1" kern="1200" baseline="0" noProof="0" dirty="0" err="1">
                          <a:solidFill>
                            <a:schemeClr val="tx1"/>
                          </a:solidFill>
                          <a:latin typeface="+mn-lt"/>
                          <a:ea typeface="+mn-ea"/>
                          <a:cs typeface="+mn-cs"/>
                        </a:rPr>
                        <a:t>share</a:t>
                      </a:r>
                      <a:r>
                        <a:rPr lang="de-DE" sz="1400" b="1" kern="1200" baseline="0" noProof="0" dirty="0">
                          <a:solidFill>
                            <a:schemeClr val="tx1"/>
                          </a:solidFill>
                          <a:latin typeface="+mn-lt"/>
                          <a:ea typeface="+mn-ea"/>
                          <a:cs typeface="+mn-cs"/>
                        </a:rPr>
                        <a:t> </a:t>
                      </a:r>
                      <a:r>
                        <a:rPr lang="de-DE" sz="1400" b="1" kern="1200" baseline="0" noProof="0" dirty="0" err="1">
                          <a:solidFill>
                            <a:schemeClr val="tx1"/>
                          </a:solidFill>
                          <a:latin typeface="+mn-lt"/>
                          <a:ea typeface="+mn-ea"/>
                          <a:cs typeface="+mn-cs"/>
                        </a:rPr>
                        <a:t>of</a:t>
                      </a:r>
                      <a:r>
                        <a:rPr lang="de-DE" sz="1400" b="1"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cars</a:t>
                      </a:r>
                      <a:r>
                        <a:rPr lang="de-DE" sz="1400" b="0" kern="1200" baseline="0" noProof="0" dirty="0">
                          <a:solidFill>
                            <a:schemeClr val="tx1"/>
                          </a:solidFill>
                          <a:latin typeface="+mn-lt"/>
                          <a:ea typeface="+mn-ea"/>
                          <a:cs typeface="+mn-cs"/>
                        </a:rPr>
                        <a:t> and </a:t>
                      </a:r>
                      <a:r>
                        <a:rPr lang="de-DE" sz="1400" b="0" kern="1200" baseline="0" noProof="0" dirty="0" err="1">
                          <a:solidFill>
                            <a:schemeClr val="tx1"/>
                          </a:solidFill>
                          <a:latin typeface="+mn-lt"/>
                          <a:ea typeface="+mn-ea"/>
                          <a:cs typeface="+mn-cs"/>
                        </a:rPr>
                        <a:t>trucks</a:t>
                      </a:r>
                      <a:r>
                        <a:rPr lang="de-DE" sz="1400" b="0"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can</a:t>
                      </a:r>
                      <a:r>
                        <a:rPr lang="de-DE" sz="1400" b="0" kern="1200" baseline="0" noProof="0" dirty="0">
                          <a:solidFill>
                            <a:schemeClr val="tx1"/>
                          </a:solidFill>
                          <a:latin typeface="+mn-lt"/>
                          <a:ea typeface="+mn-ea"/>
                          <a:cs typeface="+mn-cs"/>
                        </a:rPr>
                        <a:t> </a:t>
                      </a:r>
                      <a:r>
                        <a:rPr lang="de-DE" sz="1400" b="0" kern="1200" baseline="0" noProof="0" dirty="0" err="1">
                          <a:solidFill>
                            <a:schemeClr val="tx1"/>
                          </a:solidFill>
                          <a:latin typeface="+mn-lt"/>
                          <a:ea typeface="+mn-ea"/>
                          <a:cs typeface="+mn-cs"/>
                        </a:rPr>
                        <a:t>participate</a:t>
                      </a:r>
                      <a:r>
                        <a:rPr lang="de-DE" sz="1400" b="0" kern="1200" baseline="0" noProof="0" dirty="0">
                          <a:solidFill>
                            <a:schemeClr val="tx1"/>
                          </a:solidFill>
                          <a:latin typeface="+mn-lt"/>
                          <a:ea typeface="+mn-ea"/>
                          <a:cs typeface="+mn-cs"/>
                        </a:rPr>
                        <a:t> in </a:t>
                      </a:r>
                      <a:r>
                        <a:rPr lang="de-DE" sz="1400" b="1" kern="1200" baseline="0" noProof="0" dirty="0">
                          <a:solidFill>
                            <a:schemeClr val="tx1"/>
                          </a:solidFill>
                          <a:latin typeface="+mn-lt"/>
                          <a:ea typeface="+mn-ea"/>
                          <a:cs typeface="+mn-cs"/>
                        </a:rPr>
                        <a:t>smart and bi-</a:t>
                      </a:r>
                      <a:r>
                        <a:rPr lang="de-DE" sz="1400" b="1" kern="1200" baseline="0" noProof="0" dirty="0" err="1">
                          <a:solidFill>
                            <a:schemeClr val="tx1"/>
                          </a:solidFill>
                          <a:latin typeface="+mn-lt"/>
                          <a:ea typeface="+mn-ea"/>
                          <a:cs typeface="+mn-cs"/>
                        </a:rPr>
                        <a:t>directional</a:t>
                      </a:r>
                      <a:r>
                        <a:rPr lang="de-DE" sz="1400" b="1" kern="1200" baseline="0" noProof="0" dirty="0">
                          <a:solidFill>
                            <a:schemeClr val="tx1"/>
                          </a:solidFill>
                          <a:latin typeface="+mn-lt"/>
                          <a:ea typeface="+mn-ea"/>
                          <a:cs typeface="+mn-cs"/>
                        </a:rPr>
                        <a:t> </a:t>
                      </a:r>
                      <a:r>
                        <a:rPr lang="de-DE" sz="1400" b="1" kern="1200" baseline="0" noProof="0" dirty="0" err="1">
                          <a:solidFill>
                            <a:schemeClr val="tx1"/>
                          </a:solidFill>
                          <a:latin typeface="+mn-lt"/>
                          <a:ea typeface="+mn-ea"/>
                          <a:cs typeface="+mn-cs"/>
                        </a:rPr>
                        <a:t>charging</a:t>
                      </a:r>
                      <a:endParaRPr lang="de-DE" sz="1400" kern="1200" baseline="0" noProof="0" dirty="0">
                        <a:solidFill>
                          <a:schemeClr val="tx1"/>
                        </a:solidFill>
                        <a:latin typeface="+mn-lt"/>
                        <a:ea typeface="+mn-ea"/>
                        <a:cs typeface="+mn-cs"/>
                      </a:endParaRPr>
                    </a:p>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de-DE" sz="1400" kern="1200" baseline="0" noProof="0" dirty="0">
                          <a:solidFill>
                            <a:schemeClr val="tx1"/>
                          </a:solidFill>
                          <a:latin typeface="+mn-lt"/>
                          <a:ea typeface="+mn-ea"/>
                          <a:cs typeface="+mn-cs"/>
                        </a:rPr>
                        <a:t>Cars </a:t>
                      </a:r>
                      <a:r>
                        <a:rPr lang="de-DE" sz="1400" kern="1200" baseline="0" noProof="0" dirty="0" err="1">
                          <a:solidFill>
                            <a:schemeClr val="tx1"/>
                          </a:solidFill>
                          <a:latin typeface="+mn-lt"/>
                          <a:ea typeface="+mn-ea"/>
                          <a:cs typeface="+mn-cs"/>
                        </a:rPr>
                        <a:t>are</a:t>
                      </a:r>
                      <a:r>
                        <a:rPr lang="de-DE" sz="1400" kern="1200" baseline="0" noProof="0" dirty="0">
                          <a:solidFill>
                            <a:schemeClr val="tx1"/>
                          </a:solidFill>
                          <a:latin typeface="+mn-lt"/>
                          <a:ea typeface="+mn-ea"/>
                          <a:cs typeface="+mn-cs"/>
                        </a:rPr>
                        <a:t> </a:t>
                      </a:r>
                      <a:r>
                        <a:rPr lang="de-DE" sz="1400" kern="1200" baseline="0" noProof="0" dirty="0" err="1">
                          <a:solidFill>
                            <a:schemeClr val="tx1"/>
                          </a:solidFill>
                          <a:latin typeface="+mn-lt"/>
                          <a:ea typeface="+mn-ea"/>
                          <a:cs typeface="+mn-cs"/>
                        </a:rPr>
                        <a:t>full-fleged</a:t>
                      </a:r>
                      <a:r>
                        <a:rPr lang="de-DE" sz="1400" kern="1200" baseline="0" noProof="0" dirty="0">
                          <a:solidFill>
                            <a:schemeClr val="tx1"/>
                          </a:solidFill>
                          <a:latin typeface="+mn-lt"/>
                          <a:ea typeface="+mn-ea"/>
                          <a:cs typeface="+mn-cs"/>
                        </a:rPr>
                        <a:t> </a:t>
                      </a:r>
                      <a:r>
                        <a:rPr lang="de-DE" sz="1400" kern="1200" baseline="0" noProof="0" dirty="0" err="1">
                          <a:solidFill>
                            <a:schemeClr val="tx1"/>
                          </a:solidFill>
                          <a:latin typeface="+mn-lt"/>
                          <a:ea typeface="+mn-ea"/>
                          <a:cs typeface="+mn-cs"/>
                        </a:rPr>
                        <a:t>system</a:t>
                      </a:r>
                      <a:r>
                        <a:rPr lang="de-DE" sz="1400" kern="1200" baseline="0" noProof="0" dirty="0">
                          <a:solidFill>
                            <a:schemeClr val="tx1"/>
                          </a:solidFill>
                          <a:latin typeface="+mn-lt"/>
                          <a:ea typeface="+mn-ea"/>
                          <a:cs typeface="+mn-cs"/>
                        </a:rPr>
                        <a:t> </a:t>
                      </a:r>
                      <a:r>
                        <a:rPr lang="de-DE" sz="1400" kern="1200" baseline="0" noProof="0" dirty="0" err="1">
                          <a:solidFill>
                            <a:schemeClr val="tx1"/>
                          </a:solidFill>
                          <a:latin typeface="+mn-lt"/>
                          <a:ea typeface="+mn-ea"/>
                          <a:cs typeface="+mn-cs"/>
                        </a:rPr>
                        <a:t>storages</a:t>
                      </a:r>
                      <a:r>
                        <a:rPr lang="de-DE" sz="1400" kern="1200" baseline="0" noProof="0" dirty="0">
                          <a:solidFill>
                            <a:schemeClr val="tx1"/>
                          </a:solidFill>
                          <a:latin typeface="+mn-lt"/>
                          <a:ea typeface="+mn-ea"/>
                          <a:cs typeface="+mn-cs"/>
                        </a:rPr>
                        <a:t>.</a:t>
                      </a:r>
                    </a:p>
                    <a:p>
                      <a:pPr marL="180000" marR="0" lvl="3" indent="-18000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endParaRPr lang="de-DE" sz="1400" kern="1200" baseline="0" noProof="0" dirty="0">
                        <a:solidFill>
                          <a:schemeClr val="tx1"/>
                        </a:solidFill>
                        <a:latin typeface="+mn-lt"/>
                        <a:ea typeface="+mn-ea"/>
                        <a:cs typeface="+mn-cs"/>
                      </a:endParaRPr>
                    </a:p>
                  </a:txBody>
                  <a:tcPr marL="108000" marR="108000" marT="72000" marB="72000">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9543466"/>
                  </a:ext>
                </a:extLst>
              </a:tr>
            </a:tbl>
          </a:graphicData>
        </a:graphic>
      </p:graphicFrame>
      <p:pic>
        <p:nvPicPr>
          <p:cNvPr id="4" name="Grafik 3">
            <a:extLst>
              <a:ext uri="{FF2B5EF4-FFF2-40B4-BE49-F238E27FC236}">
                <a16:creationId xmlns:a16="http://schemas.microsoft.com/office/drawing/2014/main" id="{7959D8FF-567C-02BB-F2EB-B2387129FF35}"/>
              </a:ext>
            </a:extLst>
          </p:cNvPr>
          <p:cNvPicPr>
            <a:picLocks noChangeAspect="1"/>
          </p:cNvPicPr>
          <p:nvPr/>
        </p:nvPicPr>
        <p:blipFill>
          <a:blip r:embed="rId2"/>
          <a:stretch>
            <a:fillRect/>
          </a:stretch>
        </p:blipFill>
        <p:spPr>
          <a:xfrm>
            <a:off x="6524745" y="1726048"/>
            <a:ext cx="5232906" cy="4284662"/>
          </a:xfrm>
          <a:prstGeom prst="rect">
            <a:avLst/>
          </a:prstGeom>
        </p:spPr>
      </p:pic>
      <p:sp>
        <p:nvSpPr>
          <p:cNvPr id="10" name="Textfeld 9">
            <a:extLst>
              <a:ext uri="{FF2B5EF4-FFF2-40B4-BE49-F238E27FC236}">
                <a16:creationId xmlns:a16="http://schemas.microsoft.com/office/drawing/2014/main" id="{5575705E-ED1A-2B77-CCE5-A4FE77B3D728}"/>
              </a:ext>
            </a:extLst>
          </p:cNvPr>
          <p:cNvSpPr txBox="1"/>
          <p:nvPr/>
        </p:nvSpPr>
        <p:spPr>
          <a:xfrm>
            <a:off x="6524745" y="6010710"/>
            <a:ext cx="1040349" cy="228332"/>
          </a:xfrm>
          <a:prstGeom prst="rect">
            <a:avLst/>
          </a:prstGeom>
          <a:noFill/>
        </p:spPr>
        <p:txBody>
          <a:bodyPr wrap="none" lIns="0" tIns="0" rIns="0" bIns="0" rtlCol="0">
            <a:spAutoFit/>
          </a:bodyPr>
          <a:lstStyle/>
          <a:p>
            <a:pPr algn="l">
              <a:lnSpc>
                <a:spcPts val="1960"/>
              </a:lnSpc>
              <a:buClr>
                <a:schemeClr val="accent1"/>
              </a:buClr>
            </a:pPr>
            <a:r>
              <a:rPr lang="de-DE" sz="1100" dirty="0"/>
              <a:t>Source: Lux 2022</a:t>
            </a:r>
          </a:p>
        </p:txBody>
      </p:sp>
    </p:spTree>
    <p:extLst>
      <p:ext uri="{BB962C8B-B14F-4D97-AF65-F5344CB8AC3E}">
        <p14:creationId xmlns:p14="http://schemas.microsoft.com/office/powerpoint/2010/main" val="54321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Energy and </a:t>
            </a:r>
            <a:r>
              <a:rPr lang="de-DE" dirty="0" err="1"/>
              <a:t>electricity</a:t>
            </a:r>
            <a:r>
              <a:rPr lang="de-DE" dirty="0"/>
              <a:t> </a:t>
            </a:r>
            <a:r>
              <a:rPr lang="de-DE" dirty="0" err="1"/>
              <a:t>demand</a:t>
            </a:r>
            <a:r>
              <a:rPr lang="de-DE" dirty="0"/>
              <a:t> in </a:t>
            </a:r>
            <a:r>
              <a:rPr lang="de-DE" dirty="0" err="1"/>
              <a:t>transport</a:t>
            </a:r>
            <a:r>
              <a:rPr lang="de-DE" dirty="0"/>
              <a:t> 2030 and 2050</a:t>
            </a:r>
          </a:p>
        </p:txBody>
      </p:sp>
      <p:sp>
        <p:nvSpPr>
          <p:cNvPr id="6" name="Textplatzhalter 5"/>
          <p:cNvSpPr>
            <a:spLocks noGrp="1"/>
          </p:cNvSpPr>
          <p:nvPr>
            <p:ph type="body" sz="quarter" idx="13"/>
          </p:nvPr>
        </p:nvSpPr>
        <p:spPr/>
        <p:txBody>
          <a:bodyPr/>
          <a:lstStyle/>
          <a:p>
            <a:r>
              <a:rPr lang="de-DE" dirty="0"/>
              <a:t>Development </a:t>
            </a:r>
            <a:r>
              <a:rPr lang="de-DE" dirty="0" err="1"/>
              <a:t>of</a:t>
            </a:r>
            <a:r>
              <a:rPr lang="de-DE" dirty="0"/>
              <a:t> final </a:t>
            </a:r>
            <a:r>
              <a:rPr lang="de-DE" dirty="0" err="1"/>
              <a:t>energy</a:t>
            </a:r>
            <a:r>
              <a:rPr lang="de-DE" dirty="0"/>
              <a:t> </a:t>
            </a:r>
            <a:r>
              <a:rPr lang="de-DE" dirty="0" err="1"/>
              <a:t>demand</a:t>
            </a:r>
            <a:r>
              <a:rPr lang="de-DE" dirty="0"/>
              <a:t> and </a:t>
            </a:r>
            <a:r>
              <a:rPr lang="de-DE" dirty="0" err="1"/>
              <a:t>availability</a:t>
            </a:r>
            <a:r>
              <a:rPr lang="de-DE" dirty="0"/>
              <a:t> </a:t>
            </a:r>
            <a:r>
              <a:rPr lang="de-DE" dirty="0" err="1"/>
              <a:t>of</a:t>
            </a:r>
            <a:r>
              <a:rPr lang="de-DE" dirty="0"/>
              <a:t> EVs </a:t>
            </a:r>
            <a:r>
              <a:rPr lang="de-DE" dirty="0" err="1"/>
              <a:t>for</a:t>
            </a:r>
            <a:r>
              <a:rPr lang="de-DE" dirty="0"/>
              <a:t> V2G</a:t>
            </a:r>
          </a:p>
        </p:txBody>
      </p:sp>
      <p:pic>
        <p:nvPicPr>
          <p:cNvPr id="9" name="Inhaltsplatzhalter 8">
            <a:extLst>
              <a:ext uri="{FF2B5EF4-FFF2-40B4-BE49-F238E27FC236}">
                <a16:creationId xmlns:a16="http://schemas.microsoft.com/office/drawing/2014/main" id="{DBAD5C29-C4FE-FE02-F4DF-EC16D3C63671}"/>
              </a:ext>
            </a:extLst>
          </p:cNvPr>
          <p:cNvPicPr>
            <a:picLocks noGrp="1" noChangeAspect="1"/>
          </p:cNvPicPr>
          <p:nvPr>
            <p:ph sz="quarter" idx="14"/>
          </p:nvPr>
        </p:nvPicPr>
        <p:blipFill>
          <a:blip r:embed="rId2"/>
          <a:stretch>
            <a:fillRect/>
          </a:stretch>
        </p:blipFill>
        <p:spPr>
          <a:xfrm>
            <a:off x="280400" y="2325524"/>
            <a:ext cx="6068885" cy="3404497"/>
          </a:xfrm>
          <a:prstGeom prst="rect">
            <a:avLst/>
          </a:prstGeom>
        </p:spPr>
      </p:pic>
      <p:pic>
        <p:nvPicPr>
          <p:cNvPr id="2" name="Bildplatzhalter 7">
            <a:extLst>
              <a:ext uri="{FF2B5EF4-FFF2-40B4-BE49-F238E27FC236}">
                <a16:creationId xmlns:a16="http://schemas.microsoft.com/office/drawing/2014/main" id="{3B9C9827-E40F-18BD-1EA1-57F2B06F5ADA}"/>
              </a:ext>
            </a:extLst>
          </p:cNvPr>
          <p:cNvPicPr>
            <a:picLocks noChangeAspect="1"/>
          </p:cNvPicPr>
          <p:nvPr/>
        </p:nvPicPr>
        <p:blipFill>
          <a:blip r:embed="rId3"/>
          <a:srcRect l="1068" t="1550" r="1328" b="-1550"/>
          <a:stretch/>
        </p:blipFill>
        <p:spPr bwMode="gray">
          <a:xfrm>
            <a:off x="6569222" y="2079938"/>
            <a:ext cx="5143353" cy="4052420"/>
          </a:xfrm>
          <a:prstGeom prst="rect">
            <a:avLst/>
          </a:prstGeom>
        </p:spPr>
      </p:pic>
    </p:spTree>
    <p:extLst>
      <p:ext uri="{BB962C8B-B14F-4D97-AF65-F5344CB8AC3E}">
        <p14:creationId xmlns:p14="http://schemas.microsoft.com/office/powerpoint/2010/main" val="311087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Changing</a:t>
            </a:r>
            <a:r>
              <a:rPr lang="de-DE" dirty="0"/>
              <a:t> Power Systems </a:t>
            </a:r>
            <a:r>
              <a:rPr lang="de-DE" dirty="0" err="1"/>
              <a:t>with</a:t>
            </a:r>
            <a:r>
              <a:rPr lang="de-DE" dirty="0"/>
              <a:t> V2G</a:t>
            </a:r>
          </a:p>
        </p:txBody>
      </p:sp>
      <p:sp>
        <p:nvSpPr>
          <p:cNvPr id="6" name="Textplatzhalter 5"/>
          <p:cNvSpPr>
            <a:spLocks noGrp="1"/>
          </p:cNvSpPr>
          <p:nvPr>
            <p:ph type="body" sz="quarter" idx="19"/>
          </p:nvPr>
        </p:nvSpPr>
        <p:spPr>
          <a:xfrm>
            <a:off x="479425" y="778321"/>
            <a:ext cx="11233150" cy="319318"/>
          </a:xfrm>
        </p:spPr>
        <p:txBody>
          <a:bodyPr/>
          <a:lstStyle/>
          <a:p>
            <a:r>
              <a:rPr lang="de-DE" dirty="0"/>
              <a:t>EU power </a:t>
            </a:r>
            <a:r>
              <a:rPr lang="de-DE" dirty="0" err="1"/>
              <a:t>system</a:t>
            </a:r>
            <a:endParaRPr lang="de-DE" dirty="0"/>
          </a:p>
        </p:txBody>
      </p:sp>
      <p:sp>
        <p:nvSpPr>
          <p:cNvPr id="4" name="Textfeld 3"/>
          <p:cNvSpPr txBox="1"/>
          <p:nvPr/>
        </p:nvSpPr>
        <p:spPr>
          <a:xfrm>
            <a:off x="479425" y="1247240"/>
            <a:ext cx="1759760" cy="256480"/>
          </a:xfrm>
          <a:prstGeom prst="rect">
            <a:avLst/>
          </a:prstGeom>
          <a:noFill/>
        </p:spPr>
        <p:txBody>
          <a:bodyPr wrap="square" lIns="0" tIns="0" rIns="0" bIns="0" rtlCol="0">
            <a:spAutoFit/>
          </a:bodyPr>
          <a:lstStyle/>
          <a:p>
            <a:pPr algn="l">
              <a:lnSpc>
                <a:spcPts val="1960"/>
              </a:lnSpc>
              <a:buClr>
                <a:schemeClr val="accent1"/>
              </a:buClr>
            </a:pPr>
            <a:r>
              <a:rPr lang="de-DE" sz="1400" dirty="0" err="1"/>
              <a:t>Electricity</a:t>
            </a:r>
            <a:r>
              <a:rPr lang="de-DE" sz="1400" dirty="0"/>
              <a:t> </a:t>
            </a:r>
            <a:r>
              <a:rPr lang="de-DE" sz="1400" dirty="0" err="1"/>
              <a:t>generation</a:t>
            </a:r>
            <a:endParaRPr lang="de-DE" sz="1400" dirty="0"/>
          </a:p>
        </p:txBody>
      </p:sp>
      <p:sp>
        <p:nvSpPr>
          <p:cNvPr id="29" name="Textfeld 28"/>
          <p:cNvSpPr txBox="1"/>
          <p:nvPr/>
        </p:nvSpPr>
        <p:spPr>
          <a:xfrm>
            <a:off x="6412336" y="852477"/>
            <a:ext cx="1759760" cy="238142"/>
          </a:xfrm>
          <a:prstGeom prst="rect">
            <a:avLst/>
          </a:prstGeom>
          <a:noFill/>
        </p:spPr>
        <p:txBody>
          <a:bodyPr wrap="square" lIns="0" tIns="0" rIns="0" bIns="0" rtlCol="0">
            <a:spAutoFit/>
          </a:bodyPr>
          <a:lstStyle/>
          <a:p>
            <a:pPr algn="l">
              <a:lnSpc>
                <a:spcPts val="1960"/>
              </a:lnSpc>
              <a:buClr>
                <a:schemeClr val="accent1"/>
              </a:buClr>
            </a:pPr>
            <a:r>
              <a:rPr lang="de-DE" sz="1400" dirty="0" err="1"/>
              <a:t>Installed</a:t>
            </a:r>
            <a:r>
              <a:rPr lang="de-DE" sz="1400" dirty="0"/>
              <a:t> </a:t>
            </a:r>
            <a:r>
              <a:rPr lang="de-DE" sz="1400" dirty="0" err="1"/>
              <a:t>capacities</a:t>
            </a:r>
            <a:endParaRPr lang="de-DE" sz="1400" dirty="0"/>
          </a:p>
        </p:txBody>
      </p:sp>
      <p:sp>
        <p:nvSpPr>
          <p:cNvPr id="8" name="Textfeld 7"/>
          <p:cNvSpPr txBox="1"/>
          <p:nvPr/>
        </p:nvSpPr>
        <p:spPr>
          <a:xfrm>
            <a:off x="6412336" y="5139733"/>
            <a:ext cx="5300239" cy="1007584"/>
          </a:xfrm>
          <a:prstGeom prst="rect">
            <a:avLst/>
          </a:prstGeom>
          <a:noFill/>
        </p:spPr>
        <p:txBody>
          <a:bodyPr wrap="square" lIns="0" tIns="0" rIns="0" bIns="0" rtlCol="0">
            <a:spAutoFit/>
          </a:bodyPr>
          <a:lstStyle/>
          <a:p>
            <a:pPr marL="180000" indent="-180000" algn="l">
              <a:lnSpc>
                <a:spcPts val="1960"/>
              </a:lnSpc>
              <a:buClr>
                <a:schemeClr val="accent1"/>
              </a:buClr>
              <a:buFont typeface="Wingdings" panose="05000000000000000000" pitchFamily="2" charset="2"/>
              <a:buChar char="§"/>
            </a:pPr>
            <a:r>
              <a:rPr lang="de-DE" sz="1400" dirty="0"/>
              <a:t>Portfolio shift </a:t>
            </a:r>
            <a:r>
              <a:rPr lang="de-DE" sz="1400" dirty="0" err="1"/>
              <a:t>of</a:t>
            </a:r>
            <a:r>
              <a:rPr lang="de-DE" sz="1400" dirty="0"/>
              <a:t> </a:t>
            </a:r>
            <a:r>
              <a:rPr lang="de-DE" sz="1400" dirty="0" err="1"/>
              <a:t>renewables</a:t>
            </a:r>
            <a:r>
              <a:rPr lang="de-DE" sz="1400" dirty="0"/>
              <a:t> </a:t>
            </a:r>
            <a:r>
              <a:rPr lang="de-DE" sz="1400" dirty="0" err="1"/>
              <a:t>from</a:t>
            </a:r>
            <a:r>
              <a:rPr lang="de-DE" sz="1400" dirty="0"/>
              <a:t> wind/CSP </a:t>
            </a:r>
            <a:r>
              <a:rPr lang="de-DE" sz="1400" dirty="0" err="1"/>
              <a:t>to</a:t>
            </a:r>
            <a:r>
              <a:rPr lang="de-DE" sz="1400" dirty="0"/>
              <a:t> PV </a:t>
            </a:r>
            <a:r>
              <a:rPr lang="de-DE" sz="1400" dirty="0" err="1"/>
              <a:t>capacity</a:t>
            </a:r>
            <a:endParaRPr lang="de-DE" sz="1400" dirty="0"/>
          </a:p>
          <a:p>
            <a:pPr marL="180000" indent="-180000" algn="l">
              <a:lnSpc>
                <a:spcPts val="1960"/>
              </a:lnSpc>
              <a:buClr>
                <a:schemeClr val="accent1"/>
              </a:buClr>
              <a:buFont typeface="Wingdings" panose="05000000000000000000" pitchFamily="2" charset="2"/>
              <a:buChar char="§"/>
            </a:pPr>
            <a:r>
              <a:rPr lang="de-DE" sz="1400" dirty="0" err="1"/>
              <a:t>Decrease</a:t>
            </a:r>
            <a:r>
              <a:rPr lang="de-DE" sz="1400" dirty="0"/>
              <a:t> </a:t>
            </a:r>
            <a:r>
              <a:rPr lang="de-DE" sz="1400" dirty="0" err="1"/>
              <a:t>of</a:t>
            </a:r>
            <a:r>
              <a:rPr lang="de-DE" sz="1400" dirty="0"/>
              <a:t> </a:t>
            </a:r>
            <a:r>
              <a:rPr lang="de-DE" sz="1400" dirty="0" err="1"/>
              <a:t>flexibil</a:t>
            </a:r>
            <a:r>
              <a:rPr lang="de-DE" sz="1400" dirty="0"/>
              <a:t> </a:t>
            </a:r>
            <a:r>
              <a:rPr lang="de-DE" sz="1400" dirty="0" err="1"/>
              <a:t>generation</a:t>
            </a:r>
            <a:r>
              <a:rPr lang="de-DE" sz="1400" dirty="0"/>
              <a:t> and </a:t>
            </a:r>
            <a:r>
              <a:rPr lang="de-DE" sz="1400" dirty="0" err="1"/>
              <a:t>storage</a:t>
            </a:r>
            <a:r>
              <a:rPr lang="de-DE" sz="1400" dirty="0"/>
              <a:t> </a:t>
            </a:r>
            <a:r>
              <a:rPr lang="de-DE" sz="1400" dirty="0" err="1"/>
              <a:t>capacities</a:t>
            </a:r>
            <a:r>
              <a:rPr lang="de-DE" sz="1400" dirty="0"/>
              <a:t> </a:t>
            </a:r>
          </a:p>
          <a:p>
            <a:pPr marL="637200" lvl="1" indent="-180000">
              <a:lnSpc>
                <a:spcPts val="1960"/>
              </a:lnSpc>
              <a:buClr>
                <a:schemeClr val="accent1"/>
              </a:buClr>
              <a:buFont typeface="Wingdings" panose="05000000000000000000" pitchFamily="2" charset="2"/>
              <a:buChar char="§"/>
            </a:pPr>
            <a:r>
              <a:rPr lang="de-DE" sz="1400" dirty="0" err="1"/>
              <a:t>Decrease</a:t>
            </a:r>
            <a:r>
              <a:rPr lang="de-DE" sz="1400" dirty="0"/>
              <a:t> </a:t>
            </a:r>
            <a:r>
              <a:rPr lang="de-DE" sz="1400" dirty="0" err="1"/>
              <a:t>of</a:t>
            </a:r>
            <a:r>
              <a:rPr lang="de-DE" sz="1400" dirty="0"/>
              <a:t> hydrogen power plants </a:t>
            </a:r>
            <a:r>
              <a:rPr lang="de-DE" sz="1400" dirty="0" err="1"/>
              <a:t>as</a:t>
            </a:r>
            <a:r>
              <a:rPr lang="de-DE" sz="1400" dirty="0"/>
              <a:t> back </a:t>
            </a:r>
            <a:r>
              <a:rPr lang="de-DE" sz="1400" dirty="0" err="1"/>
              <a:t>up</a:t>
            </a:r>
            <a:r>
              <a:rPr lang="de-DE" sz="1400" dirty="0"/>
              <a:t> </a:t>
            </a:r>
            <a:r>
              <a:rPr lang="de-DE" sz="1400" dirty="0" err="1"/>
              <a:t>capacities</a:t>
            </a:r>
            <a:endParaRPr lang="de-DE" sz="1400" dirty="0"/>
          </a:p>
          <a:p>
            <a:pPr marL="637200" lvl="1" indent="-180000">
              <a:lnSpc>
                <a:spcPts val="1960"/>
              </a:lnSpc>
              <a:buClr>
                <a:schemeClr val="accent1"/>
              </a:buClr>
              <a:buFont typeface="Wingdings" panose="05000000000000000000" pitchFamily="2" charset="2"/>
              <a:buChar char="§"/>
            </a:pPr>
            <a:r>
              <a:rPr lang="de-DE" sz="1400" dirty="0" err="1"/>
              <a:t>Decrease</a:t>
            </a:r>
            <a:r>
              <a:rPr lang="de-DE" sz="1400" dirty="0"/>
              <a:t> </a:t>
            </a:r>
            <a:r>
              <a:rPr lang="de-DE" sz="1400" dirty="0" err="1"/>
              <a:t>of</a:t>
            </a:r>
            <a:r>
              <a:rPr lang="de-DE" sz="1400" dirty="0"/>
              <a:t> </a:t>
            </a:r>
            <a:r>
              <a:rPr lang="de-DE" sz="1400" dirty="0" err="1"/>
              <a:t>stationary</a:t>
            </a:r>
            <a:r>
              <a:rPr lang="de-DE" sz="1400" dirty="0"/>
              <a:t> </a:t>
            </a:r>
            <a:r>
              <a:rPr lang="de-DE" sz="1400" dirty="0" err="1"/>
              <a:t>battery</a:t>
            </a:r>
            <a:r>
              <a:rPr lang="de-DE" sz="1400" dirty="0"/>
              <a:t> </a:t>
            </a:r>
            <a:r>
              <a:rPr lang="de-DE" sz="1400" dirty="0" err="1"/>
              <a:t>storage</a:t>
            </a:r>
            <a:endParaRPr lang="de-DE" sz="1400" dirty="0"/>
          </a:p>
        </p:txBody>
      </p:sp>
      <p:pic>
        <p:nvPicPr>
          <p:cNvPr id="7" name="Grafik 6">
            <a:extLst>
              <a:ext uri="{FF2B5EF4-FFF2-40B4-BE49-F238E27FC236}">
                <a16:creationId xmlns:a16="http://schemas.microsoft.com/office/drawing/2014/main" id="{CC740516-1BB3-36B4-E4E3-60DBEFA154F5}"/>
              </a:ext>
            </a:extLst>
          </p:cNvPr>
          <p:cNvPicPr>
            <a:picLocks noChangeAspect="1"/>
          </p:cNvPicPr>
          <p:nvPr/>
        </p:nvPicPr>
        <p:blipFill>
          <a:blip r:embed="rId2"/>
          <a:stretch>
            <a:fillRect/>
          </a:stretch>
        </p:blipFill>
        <p:spPr>
          <a:xfrm>
            <a:off x="479425" y="1614998"/>
            <a:ext cx="4876903" cy="3628003"/>
          </a:xfrm>
          <a:prstGeom prst="rect">
            <a:avLst/>
          </a:prstGeom>
        </p:spPr>
      </p:pic>
      <p:pic>
        <p:nvPicPr>
          <p:cNvPr id="24" name="Grafik 23">
            <a:extLst>
              <a:ext uri="{FF2B5EF4-FFF2-40B4-BE49-F238E27FC236}">
                <a16:creationId xmlns:a16="http://schemas.microsoft.com/office/drawing/2014/main" id="{307CE19C-4E8B-0C64-C922-D66CED013EB0}"/>
              </a:ext>
            </a:extLst>
          </p:cNvPr>
          <p:cNvPicPr>
            <a:picLocks noChangeAspect="1"/>
          </p:cNvPicPr>
          <p:nvPr/>
        </p:nvPicPr>
        <p:blipFill>
          <a:blip r:embed="rId3"/>
          <a:stretch>
            <a:fillRect/>
          </a:stretch>
        </p:blipFill>
        <p:spPr>
          <a:xfrm>
            <a:off x="6275388" y="1138245"/>
            <a:ext cx="5237342" cy="3892020"/>
          </a:xfrm>
          <a:prstGeom prst="rect">
            <a:avLst/>
          </a:prstGeom>
        </p:spPr>
      </p:pic>
      <p:sp>
        <p:nvSpPr>
          <p:cNvPr id="2" name="Textfeld 1">
            <a:extLst>
              <a:ext uri="{FF2B5EF4-FFF2-40B4-BE49-F238E27FC236}">
                <a16:creationId xmlns:a16="http://schemas.microsoft.com/office/drawing/2014/main" id="{6DF2ABD3-1B75-CBB3-F75C-0E3F8CE70ABD}"/>
              </a:ext>
            </a:extLst>
          </p:cNvPr>
          <p:cNvSpPr txBox="1"/>
          <p:nvPr/>
        </p:nvSpPr>
        <p:spPr>
          <a:xfrm>
            <a:off x="479426" y="5465557"/>
            <a:ext cx="5300239" cy="494623"/>
          </a:xfrm>
          <a:prstGeom prst="rect">
            <a:avLst/>
          </a:prstGeom>
          <a:noFill/>
        </p:spPr>
        <p:txBody>
          <a:bodyPr wrap="square" lIns="0" tIns="0" rIns="0" bIns="0" rtlCol="0">
            <a:spAutoFit/>
          </a:bodyPr>
          <a:lstStyle/>
          <a:p>
            <a:pPr marL="180000" indent="-180000" algn="l">
              <a:lnSpc>
                <a:spcPts val="1960"/>
              </a:lnSpc>
              <a:buClr>
                <a:schemeClr val="accent1"/>
              </a:buClr>
              <a:buFont typeface="Wingdings" panose="05000000000000000000" pitchFamily="2" charset="2"/>
              <a:buChar char="§"/>
            </a:pPr>
            <a:r>
              <a:rPr lang="de-DE" sz="1400" dirty="0"/>
              <a:t>Shift in </a:t>
            </a:r>
            <a:r>
              <a:rPr lang="de-DE" sz="1400" dirty="0" err="1"/>
              <a:t>renewable</a:t>
            </a:r>
            <a:r>
              <a:rPr lang="de-DE" sz="1400" dirty="0"/>
              <a:t> </a:t>
            </a:r>
            <a:r>
              <a:rPr lang="de-DE" sz="1400" dirty="0" err="1"/>
              <a:t>generation</a:t>
            </a:r>
            <a:r>
              <a:rPr lang="de-DE" sz="1400" dirty="0"/>
              <a:t> </a:t>
            </a:r>
            <a:r>
              <a:rPr lang="de-DE" sz="1400" dirty="0" err="1"/>
              <a:t>from</a:t>
            </a:r>
            <a:r>
              <a:rPr lang="de-DE" sz="1400" dirty="0"/>
              <a:t> wind/CSP </a:t>
            </a:r>
            <a:r>
              <a:rPr lang="de-DE" sz="1400" dirty="0" err="1"/>
              <a:t>to</a:t>
            </a:r>
            <a:r>
              <a:rPr lang="de-DE" sz="1400" dirty="0"/>
              <a:t> PV </a:t>
            </a:r>
            <a:r>
              <a:rPr lang="de-DE" sz="1400" dirty="0" err="1"/>
              <a:t>generation</a:t>
            </a:r>
            <a:r>
              <a:rPr lang="de-DE" sz="1400" dirty="0"/>
              <a:t> </a:t>
            </a:r>
          </a:p>
          <a:p>
            <a:pPr marL="180000" indent="-180000" algn="l">
              <a:lnSpc>
                <a:spcPts val="1960"/>
              </a:lnSpc>
              <a:buClr>
                <a:schemeClr val="accent1"/>
              </a:buClr>
              <a:buFont typeface="Wingdings" panose="05000000000000000000" pitchFamily="2" charset="2"/>
              <a:buChar char="§"/>
            </a:pPr>
            <a:r>
              <a:rPr lang="de-DE" sz="1400" dirty="0" err="1"/>
              <a:t>Utilization</a:t>
            </a:r>
            <a:r>
              <a:rPr lang="de-DE" sz="1400" dirty="0"/>
              <a:t> </a:t>
            </a:r>
            <a:r>
              <a:rPr lang="de-DE" sz="1400" dirty="0" err="1"/>
              <a:t>of</a:t>
            </a:r>
            <a:r>
              <a:rPr lang="de-DE" sz="1400" dirty="0"/>
              <a:t> </a:t>
            </a:r>
            <a:r>
              <a:rPr lang="de-DE" sz="1400" dirty="0" err="1"/>
              <a:t>cars</a:t>
            </a:r>
            <a:r>
              <a:rPr lang="de-DE" sz="1400" dirty="0"/>
              <a:t> </a:t>
            </a:r>
            <a:r>
              <a:rPr lang="de-DE" sz="1400" dirty="0" err="1"/>
              <a:t>for</a:t>
            </a:r>
            <a:r>
              <a:rPr lang="de-DE" sz="1400" dirty="0"/>
              <a:t> V2G </a:t>
            </a:r>
            <a:r>
              <a:rPr lang="de-DE" sz="1400" dirty="0" err="1"/>
              <a:t>discharge</a:t>
            </a:r>
            <a:endParaRPr lang="de-DE" sz="1400" dirty="0"/>
          </a:p>
        </p:txBody>
      </p:sp>
    </p:spTree>
    <p:extLst>
      <p:ext uri="{BB962C8B-B14F-4D97-AF65-F5344CB8AC3E}">
        <p14:creationId xmlns:p14="http://schemas.microsoft.com/office/powerpoint/2010/main" val="137203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Results</a:t>
            </a:r>
            <a:r>
              <a:rPr lang="de-DE" dirty="0"/>
              <a:t> on </a:t>
            </a:r>
            <a:r>
              <a:rPr lang="de-DE" dirty="0" err="1"/>
              <a:t>cost</a:t>
            </a:r>
            <a:r>
              <a:rPr lang="de-DE" dirty="0"/>
              <a:t> </a:t>
            </a:r>
            <a:r>
              <a:rPr lang="de-DE" dirty="0" err="1"/>
              <a:t>savings</a:t>
            </a:r>
            <a:endParaRPr lang="de-DE" dirty="0"/>
          </a:p>
        </p:txBody>
      </p:sp>
      <p:sp>
        <p:nvSpPr>
          <p:cNvPr id="6" name="Textplatzhalter 5"/>
          <p:cNvSpPr>
            <a:spLocks noGrp="1"/>
          </p:cNvSpPr>
          <p:nvPr>
            <p:ph type="body" sz="quarter" idx="13"/>
          </p:nvPr>
        </p:nvSpPr>
        <p:spPr/>
        <p:txBody>
          <a:bodyPr/>
          <a:lstStyle/>
          <a:p>
            <a:r>
              <a:rPr lang="de-DE" dirty="0"/>
              <a:t>EU power </a:t>
            </a:r>
            <a:r>
              <a:rPr lang="de-DE" dirty="0" err="1"/>
              <a:t>system</a:t>
            </a:r>
            <a:r>
              <a:rPr lang="de-DE" dirty="0"/>
              <a:t> </a:t>
            </a:r>
            <a:r>
              <a:rPr lang="de-DE" dirty="0" err="1"/>
              <a:t>benefits</a:t>
            </a:r>
            <a:r>
              <a:rPr lang="de-DE" dirty="0"/>
              <a:t> </a:t>
            </a:r>
            <a:r>
              <a:rPr lang="de-DE" dirty="0" err="1"/>
              <a:t>from</a:t>
            </a:r>
            <a:r>
              <a:rPr lang="de-DE" dirty="0"/>
              <a:t> smart and </a:t>
            </a:r>
            <a:r>
              <a:rPr lang="de-DE" dirty="0" err="1"/>
              <a:t>bidirectional</a:t>
            </a:r>
            <a:r>
              <a:rPr lang="de-DE" dirty="0"/>
              <a:t> </a:t>
            </a:r>
            <a:r>
              <a:rPr lang="de-DE" dirty="0" err="1"/>
              <a:t>charging</a:t>
            </a:r>
            <a:endParaRPr lang="de-DE" dirty="0"/>
          </a:p>
        </p:txBody>
      </p:sp>
      <p:sp>
        <p:nvSpPr>
          <p:cNvPr id="7" name="Inhaltsplatzhalter 6"/>
          <p:cNvSpPr>
            <a:spLocks noGrp="1"/>
          </p:cNvSpPr>
          <p:nvPr>
            <p:ph sz="quarter" idx="14"/>
          </p:nvPr>
        </p:nvSpPr>
        <p:spPr>
          <a:xfrm>
            <a:off x="479425" y="1700213"/>
            <a:ext cx="4279319" cy="4284662"/>
          </a:xfrm>
        </p:spPr>
        <p:txBody>
          <a:bodyPr anchor="ctr"/>
          <a:lstStyle/>
          <a:p>
            <a:pPr marL="180000" indent="-180000">
              <a:lnSpc>
                <a:spcPts val="1960"/>
              </a:lnSpc>
              <a:spcAft>
                <a:spcPts val="1200"/>
              </a:spcAft>
              <a:buClr>
                <a:schemeClr val="accent1"/>
              </a:buClr>
              <a:buFont typeface="Wingdings" panose="05000000000000000000" pitchFamily="2" charset="2"/>
              <a:buChar char="§"/>
            </a:pPr>
            <a:r>
              <a:rPr lang="de-DE" sz="1800" dirty="0" err="1"/>
              <a:t>Cost</a:t>
            </a:r>
            <a:r>
              <a:rPr lang="de-DE" sz="1800" dirty="0"/>
              <a:t> </a:t>
            </a:r>
            <a:r>
              <a:rPr lang="de-DE" sz="1800" dirty="0" err="1"/>
              <a:t>savings</a:t>
            </a:r>
            <a:r>
              <a:rPr lang="de-DE" sz="1800" dirty="0"/>
              <a:t> </a:t>
            </a:r>
            <a:r>
              <a:rPr lang="de-DE" sz="1800" dirty="0" err="1"/>
              <a:t>of</a:t>
            </a:r>
            <a:r>
              <a:rPr lang="de-DE" sz="1800" dirty="0"/>
              <a:t> 22.2 </a:t>
            </a:r>
            <a:r>
              <a:rPr lang="de-DE" sz="1800" dirty="0" err="1"/>
              <a:t>billion</a:t>
            </a:r>
            <a:r>
              <a:rPr lang="de-DE" sz="1800" dirty="0"/>
              <a:t> EUR in 2040</a:t>
            </a:r>
          </a:p>
          <a:p>
            <a:pPr marL="180000" indent="-180000">
              <a:lnSpc>
                <a:spcPts val="1960"/>
              </a:lnSpc>
              <a:spcAft>
                <a:spcPts val="1200"/>
              </a:spcAft>
              <a:buClr>
                <a:schemeClr val="accent1"/>
              </a:buClr>
              <a:buFont typeface="Wingdings" panose="05000000000000000000" pitchFamily="2" charset="2"/>
              <a:buChar char="§"/>
            </a:pPr>
            <a:r>
              <a:rPr lang="de-DE" sz="1800" dirty="0"/>
              <a:t>Smart </a:t>
            </a:r>
            <a:r>
              <a:rPr lang="de-DE" sz="1800" dirty="0" err="1"/>
              <a:t>charging</a:t>
            </a:r>
            <a:r>
              <a:rPr lang="de-DE" sz="1800" dirty="0"/>
              <a:t> and </a:t>
            </a:r>
            <a:r>
              <a:rPr lang="de-DE" sz="1800" dirty="0" err="1"/>
              <a:t>bidirectional</a:t>
            </a:r>
            <a:r>
              <a:rPr lang="de-DE" sz="1800" dirty="0"/>
              <a:t> </a:t>
            </a:r>
            <a:r>
              <a:rPr lang="de-DE" sz="1800" dirty="0" err="1"/>
              <a:t>charging</a:t>
            </a:r>
            <a:r>
              <a:rPr lang="de-DE" sz="1800" dirty="0"/>
              <a:t> </a:t>
            </a:r>
            <a:r>
              <a:rPr lang="de-DE" sz="1800" dirty="0" err="1"/>
              <a:t>reduces</a:t>
            </a:r>
            <a:r>
              <a:rPr lang="de-DE" sz="1800" dirty="0"/>
              <a:t> </a:t>
            </a:r>
            <a:r>
              <a:rPr lang="de-DE" sz="1800" dirty="0" err="1"/>
              <a:t>system</a:t>
            </a:r>
            <a:r>
              <a:rPr lang="de-DE" sz="1800" dirty="0"/>
              <a:t> </a:t>
            </a:r>
            <a:r>
              <a:rPr lang="de-DE" sz="1800" dirty="0" err="1"/>
              <a:t>costs</a:t>
            </a:r>
            <a:r>
              <a:rPr lang="de-DE" sz="1800" dirty="0"/>
              <a:t> </a:t>
            </a:r>
            <a:r>
              <a:rPr lang="de-DE" sz="1800" dirty="0" err="1"/>
              <a:t>by</a:t>
            </a:r>
            <a:r>
              <a:rPr lang="de-DE" sz="1800" dirty="0"/>
              <a:t> 8.6 % in 2040</a:t>
            </a:r>
          </a:p>
          <a:p>
            <a:pPr marL="540000" lvl="4">
              <a:lnSpc>
                <a:spcPts val="1960"/>
              </a:lnSpc>
              <a:spcAft>
                <a:spcPts val="1200"/>
              </a:spcAft>
            </a:pPr>
            <a:r>
              <a:rPr lang="de-DE" sz="1800" dirty="0" err="1"/>
              <a:t>Less</a:t>
            </a:r>
            <a:r>
              <a:rPr lang="de-DE" sz="1800" dirty="0"/>
              <a:t> </a:t>
            </a:r>
            <a:r>
              <a:rPr lang="de-DE" sz="1800" dirty="0" err="1"/>
              <a:t>peak</a:t>
            </a:r>
            <a:r>
              <a:rPr lang="de-DE" sz="1800" dirty="0"/>
              <a:t> </a:t>
            </a:r>
            <a:r>
              <a:rPr lang="de-DE" sz="1800" dirty="0" err="1"/>
              <a:t>capacity</a:t>
            </a:r>
            <a:r>
              <a:rPr lang="de-DE" sz="1800" dirty="0"/>
              <a:t> </a:t>
            </a:r>
            <a:r>
              <a:rPr lang="de-DE" sz="1800" dirty="0" err="1"/>
              <a:t>during</a:t>
            </a:r>
            <a:r>
              <a:rPr lang="de-DE" sz="1800" dirty="0"/>
              <a:t> </a:t>
            </a:r>
            <a:r>
              <a:rPr lang="de-DE" sz="1800" dirty="0" err="1"/>
              <a:t>hours</a:t>
            </a:r>
            <a:r>
              <a:rPr lang="de-DE" sz="1800" dirty="0"/>
              <a:t> </a:t>
            </a:r>
            <a:r>
              <a:rPr lang="de-DE" sz="1800" dirty="0" err="1"/>
              <a:t>of</a:t>
            </a:r>
            <a:r>
              <a:rPr lang="de-DE" sz="1800" dirty="0"/>
              <a:t> high residual </a:t>
            </a:r>
            <a:r>
              <a:rPr lang="de-DE" sz="1800" dirty="0" err="1"/>
              <a:t>loads</a:t>
            </a:r>
            <a:endParaRPr lang="de-DE" sz="1800" dirty="0"/>
          </a:p>
          <a:p>
            <a:pPr marL="540000" lvl="4">
              <a:lnSpc>
                <a:spcPts val="1960"/>
              </a:lnSpc>
              <a:spcAft>
                <a:spcPts val="1200"/>
              </a:spcAft>
            </a:pPr>
            <a:r>
              <a:rPr lang="de-DE" sz="1800" dirty="0" err="1"/>
              <a:t>Better</a:t>
            </a:r>
            <a:r>
              <a:rPr lang="de-DE" sz="1800" dirty="0"/>
              <a:t> </a:t>
            </a:r>
            <a:r>
              <a:rPr lang="de-DE" sz="1800" dirty="0" err="1"/>
              <a:t>integration</a:t>
            </a:r>
            <a:r>
              <a:rPr lang="de-DE" sz="1800" dirty="0"/>
              <a:t> </a:t>
            </a:r>
            <a:r>
              <a:rPr lang="de-DE" sz="1800" dirty="0" err="1"/>
              <a:t>of</a:t>
            </a:r>
            <a:r>
              <a:rPr lang="de-DE" sz="1800" dirty="0"/>
              <a:t> PV </a:t>
            </a:r>
            <a:r>
              <a:rPr lang="de-DE" sz="1800" dirty="0" err="1"/>
              <a:t>generation</a:t>
            </a:r>
            <a:r>
              <a:rPr lang="de-DE" sz="1800" dirty="0"/>
              <a:t>. </a:t>
            </a:r>
          </a:p>
          <a:p>
            <a:pPr marL="180000" indent="-180000">
              <a:lnSpc>
                <a:spcPts val="1960"/>
              </a:lnSpc>
              <a:spcAft>
                <a:spcPts val="0"/>
              </a:spcAft>
              <a:buClr>
                <a:schemeClr val="accent1"/>
              </a:buClr>
              <a:buFont typeface="Wingdings" panose="05000000000000000000" pitchFamily="2" charset="2"/>
              <a:buChar char="§"/>
            </a:pPr>
            <a:r>
              <a:rPr lang="de-DE" sz="1800" dirty="0"/>
              <a:t>Investment </a:t>
            </a:r>
            <a:r>
              <a:rPr lang="de-DE" sz="1800" dirty="0" err="1"/>
              <a:t>needs</a:t>
            </a:r>
            <a:r>
              <a:rPr lang="de-DE" sz="1800" dirty="0"/>
              <a:t> </a:t>
            </a:r>
            <a:r>
              <a:rPr lang="de-DE" sz="1800" dirty="0" err="1"/>
              <a:t>for</a:t>
            </a:r>
            <a:r>
              <a:rPr lang="de-DE" sz="1800" dirty="0"/>
              <a:t> alternative </a:t>
            </a:r>
            <a:r>
              <a:rPr lang="de-DE" sz="1800" dirty="0" err="1"/>
              <a:t>storage</a:t>
            </a:r>
            <a:r>
              <a:rPr lang="de-DE" sz="1800" dirty="0"/>
              <a:t> </a:t>
            </a:r>
            <a:r>
              <a:rPr lang="de-DE" sz="1800" dirty="0" err="1"/>
              <a:t>technologies</a:t>
            </a:r>
            <a:r>
              <a:rPr lang="de-DE" sz="1800" dirty="0"/>
              <a:t> and </a:t>
            </a:r>
            <a:r>
              <a:rPr lang="de-DE" sz="1800" dirty="0" err="1"/>
              <a:t>back-up</a:t>
            </a:r>
            <a:r>
              <a:rPr lang="de-DE" sz="1800" dirty="0"/>
              <a:t> power plants </a:t>
            </a:r>
            <a:r>
              <a:rPr lang="de-DE" sz="1800" dirty="0" err="1"/>
              <a:t>reduced</a:t>
            </a:r>
            <a:endParaRPr lang="de-DE" sz="1800" dirty="0"/>
          </a:p>
          <a:p>
            <a:endParaRPr lang="de-DE" dirty="0"/>
          </a:p>
          <a:p>
            <a:pPr marL="285750" indent="-285750">
              <a:buFont typeface="Arial" panose="020B0604020202020204" pitchFamily="34" charset="0"/>
              <a:buChar char="•"/>
            </a:pPr>
            <a:endParaRPr lang="de-DE" dirty="0"/>
          </a:p>
        </p:txBody>
      </p:sp>
      <p:pic>
        <p:nvPicPr>
          <p:cNvPr id="3" name="Grafik 2">
            <a:extLst>
              <a:ext uri="{FF2B5EF4-FFF2-40B4-BE49-F238E27FC236}">
                <a16:creationId xmlns:a16="http://schemas.microsoft.com/office/drawing/2014/main" id="{79ED7163-AC0F-8F58-13F8-12EC8801CD17}"/>
              </a:ext>
            </a:extLst>
          </p:cNvPr>
          <p:cNvPicPr>
            <a:picLocks noChangeAspect="1"/>
          </p:cNvPicPr>
          <p:nvPr/>
        </p:nvPicPr>
        <p:blipFill>
          <a:blip r:embed="rId2"/>
          <a:stretch>
            <a:fillRect/>
          </a:stretch>
        </p:blipFill>
        <p:spPr>
          <a:xfrm>
            <a:off x="6378029" y="1700213"/>
            <a:ext cx="5334546" cy="4284662"/>
          </a:xfrm>
          <a:prstGeom prst="rect">
            <a:avLst/>
          </a:prstGeom>
        </p:spPr>
      </p:pic>
    </p:spTree>
    <p:extLst>
      <p:ext uri="{BB962C8B-B14F-4D97-AF65-F5344CB8AC3E}">
        <p14:creationId xmlns:p14="http://schemas.microsoft.com/office/powerpoint/2010/main" val="177888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D2B3F-6E79-87E8-0E7C-9AAEC02AB8A5}"/>
              </a:ext>
            </a:extLst>
          </p:cNvPr>
          <p:cNvSpPr>
            <a:spLocks noGrp="1"/>
          </p:cNvSpPr>
          <p:nvPr>
            <p:ph type="body" sz="quarter" idx="14"/>
          </p:nvPr>
        </p:nvSpPr>
        <p:spPr>
          <a:xfrm>
            <a:off x="6275388" y="3149600"/>
            <a:ext cx="5916612" cy="1045965"/>
          </a:xfrm>
        </p:spPr>
        <p:txBody>
          <a:bodyPr/>
          <a:lstStyle/>
          <a:p>
            <a:r>
              <a:rPr lang="de-DE" dirty="0" err="1"/>
              <a:t>Grid</a:t>
            </a:r>
            <a:r>
              <a:rPr lang="de-DE" dirty="0"/>
              <a:t> </a:t>
            </a:r>
            <a:r>
              <a:rPr lang="de-DE" dirty="0" err="1"/>
              <a:t>Perspective</a:t>
            </a:r>
            <a:endParaRPr lang="de-DE" dirty="0"/>
          </a:p>
        </p:txBody>
      </p:sp>
      <p:sp>
        <p:nvSpPr>
          <p:cNvPr id="4" name="Title 3">
            <a:extLst>
              <a:ext uri="{FF2B5EF4-FFF2-40B4-BE49-F238E27FC236}">
                <a16:creationId xmlns:a16="http://schemas.microsoft.com/office/drawing/2014/main" id="{A7A0E49B-B1F7-DA4D-4C05-EECDA4DC7190}"/>
              </a:ext>
            </a:extLst>
          </p:cNvPr>
          <p:cNvSpPr>
            <a:spLocks noGrp="1"/>
          </p:cNvSpPr>
          <p:nvPr>
            <p:ph type="title"/>
          </p:nvPr>
        </p:nvSpPr>
        <p:spPr/>
        <p:txBody>
          <a:bodyPr/>
          <a:lstStyle/>
          <a:p>
            <a:endParaRPr lang="de-DE"/>
          </a:p>
        </p:txBody>
      </p:sp>
      <p:sp>
        <p:nvSpPr>
          <p:cNvPr id="5" name="Date Placeholder 4">
            <a:extLst>
              <a:ext uri="{FF2B5EF4-FFF2-40B4-BE49-F238E27FC236}">
                <a16:creationId xmlns:a16="http://schemas.microsoft.com/office/drawing/2014/main" id="{7CC6CCAF-D604-38D5-0A96-9F4BE62BDF9B}"/>
              </a:ext>
            </a:extLst>
          </p:cNvPr>
          <p:cNvSpPr>
            <a:spLocks noGrp="1"/>
          </p:cNvSpPr>
          <p:nvPr>
            <p:ph type="dt" sz="half" idx="15"/>
          </p:nvPr>
        </p:nvSpPr>
        <p:spPr/>
        <p:txBody>
          <a:bodyPr/>
          <a:lstStyle/>
          <a:p>
            <a:fld id="{FC469E6C-F598-4F80-AB6C-46A0783E2A2E}" type="datetime1">
              <a:rPr lang="de-DE" noProof="0" smtClean="0"/>
              <a:t>30.10.2024</a:t>
            </a:fld>
            <a:endParaRPr lang="de-DE" noProof="0"/>
          </a:p>
        </p:txBody>
      </p:sp>
      <p:sp>
        <p:nvSpPr>
          <p:cNvPr id="6" name="Footer Placeholder 5">
            <a:extLst>
              <a:ext uri="{FF2B5EF4-FFF2-40B4-BE49-F238E27FC236}">
                <a16:creationId xmlns:a16="http://schemas.microsoft.com/office/drawing/2014/main" id="{F2451BFB-1BF1-9023-7A97-B232DCB8A7CB}"/>
              </a:ext>
            </a:extLst>
          </p:cNvPr>
          <p:cNvSpPr>
            <a:spLocks noGrp="1"/>
          </p:cNvSpPr>
          <p:nvPr>
            <p:ph type="ftr" sz="quarter" idx="16"/>
          </p:nvPr>
        </p:nvSpPr>
        <p:spPr/>
        <p:txBody>
          <a:bodyPr/>
          <a:lstStyle/>
          <a:p>
            <a:r>
              <a:rPr lang="de-DE" noProof="0"/>
              <a:t>© Fraunhofer CINES</a:t>
            </a:r>
          </a:p>
        </p:txBody>
      </p:sp>
      <p:sp>
        <p:nvSpPr>
          <p:cNvPr id="7" name="Slide Number Placeholder 6">
            <a:extLst>
              <a:ext uri="{FF2B5EF4-FFF2-40B4-BE49-F238E27FC236}">
                <a16:creationId xmlns:a16="http://schemas.microsoft.com/office/drawing/2014/main" id="{57AD1B39-5A5E-74AE-FD56-5CC898A1DAFB}"/>
              </a:ext>
            </a:extLst>
          </p:cNvPr>
          <p:cNvSpPr>
            <a:spLocks noGrp="1"/>
          </p:cNvSpPr>
          <p:nvPr>
            <p:ph type="sldNum" sz="quarter" idx="17"/>
          </p:nvPr>
        </p:nvSpPr>
        <p:spPr/>
        <p:txBody>
          <a:bodyPr/>
          <a:lstStyle/>
          <a:p>
            <a:r>
              <a:rPr lang="de-DE" noProof="0"/>
              <a:t>Seite</a:t>
            </a:r>
            <a:r>
              <a:rPr lang="en-US"/>
              <a:t> </a:t>
            </a:r>
            <a:fld id="{401BA3E4-5E55-4F99-AF09-CC6D6B2539E2}" type="slidenum">
              <a:rPr lang="en-US" smtClean="0"/>
              <a:pPr/>
              <a:t>9</a:t>
            </a:fld>
            <a:endParaRPr lang="en-US"/>
          </a:p>
        </p:txBody>
      </p:sp>
      <p:sp>
        <p:nvSpPr>
          <p:cNvPr id="8" name="Text Placeholder 7">
            <a:extLst>
              <a:ext uri="{FF2B5EF4-FFF2-40B4-BE49-F238E27FC236}">
                <a16:creationId xmlns:a16="http://schemas.microsoft.com/office/drawing/2014/main" id="{DAFEC0F8-A6AB-6B6B-B1B4-CC0C2B11F725}"/>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3724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raunhofer_Master_16-9">
  <a:themeElements>
    <a:clrScheme name="Fraunhofer_Color">
      <a:dk1>
        <a:sysClr val="windowText" lastClr="000000"/>
      </a:dk1>
      <a:lt1>
        <a:sysClr val="window" lastClr="FFFFFF"/>
      </a:lt1>
      <a:dk2>
        <a:srgbClr val="F58220"/>
      </a:dk2>
      <a:lt2>
        <a:srgbClr val="A6BBC8"/>
      </a:lt2>
      <a:accent1>
        <a:srgbClr val="179C7D"/>
      </a:accent1>
      <a:accent2>
        <a:srgbClr val="005B7F"/>
      </a:accent2>
      <a:accent3>
        <a:srgbClr val="A6BBC8"/>
      </a:accent3>
      <a:accent4>
        <a:srgbClr val="008598"/>
      </a:accent4>
      <a:accent5>
        <a:srgbClr val="39C1CD"/>
      </a:accent5>
      <a:accent6>
        <a:srgbClr val="B2D235"/>
      </a:accent6>
      <a:hlink>
        <a:srgbClr val="179C7D"/>
      </a:hlink>
      <a:folHlink>
        <a:srgbClr val="005B7F"/>
      </a:folHlink>
    </a:clrScheme>
    <a:fontScheme name="Fraunhofer_Fonts">
      <a:majorFont>
        <a:latin typeface="Frutiger LT Com 65 Bold"/>
        <a:ea typeface=""/>
        <a:cs typeface=""/>
      </a:majorFont>
      <a:minorFont>
        <a:latin typeface="Frutiger LT Com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EE5"/>
        </a:solidFill>
        <a:ln w="9525">
          <a:noFill/>
        </a:ln>
      </a:spPr>
      <a:bodyPr lIns="108000" tIns="108000" rIns="108000" bIns="108000" rtlCol="0" anchor="ctr"/>
      <a:lstStyle>
        <a:defPPr marL="180000" indent="-180000" algn="l">
          <a:lnSpc>
            <a:spcPts val="1960"/>
          </a:lnSpc>
          <a:buClr>
            <a:schemeClr val="accent1"/>
          </a:buClr>
          <a:buFont typeface="Wingdings" panose="05000000000000000000" pitchFamily="2" charset="2"/>
          <a:buChar cha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80000" indent="-180000" algn="l">
          <a:lnSpc>
            <a:spcPts val="1960"/>
          </a:lnSpc>
          <a:buClr>
            <a:schemeClr val="accent1"/>
          </a:buClr>
          <a:buFont typeface="Wingdings" panose="05000000000000000000" pitchFamily="2" charset="2"/>
          <a:buChar char="§"/>
          <a:defRPr sz="1400" dirty="0" smtClean="0"/>
        </a:defPPr>
      </a:lstStyle>
    </a:txDef>
  </a:objectDefaults>
  <a:extraClrSchemeLst/>
  <a:custClrLst>
    <a:custClr>
      <a:srgbClr val="179C7D"/>
    </a:custClr>
    <a:custClr>
      <a:srgbClr val="005B7F"/>
    </a:custClr>
    <a:custClr>
      <a:srgbClr val="A6BBC8"/>
    </a:custClr>
    <a:custClr>
      <a:srgbClr val="F58220"/>
    </a:custClr>
    <a:custClr>
      <a:srgbClr val="FFFFFF"/>
    </a:custClr>
    <a:custClr>
      <a:srgbClr val="337C99"/>
    </a:custClr>
    <a:custClr>
      <a:srgbClr val="669DB2"/>
    </a:custClr>
    <a:custClr>
      <a:srgbClr val="99BDCC"/>
    </a:custClr>
    <a:custClr>
      <a:srgbClr val="CCDEE5"/>
    </a:custClr>
    <a:custClr>
      <a:srgbClr val="E5EEF2"/>
    </a:custClr>
    <a:custClr>
      <a:srgbClr val="1C3F52"/>
    </a:custClr>
    <a:custClr>
      <a:srgbClr val="D3C7AE"/>
    </a:custClr>
    <a:custClr>
      <a:srgbClr val="008598"/>
    </a:custClr>
    <a:custClr>
      <a:srgbClr val="39C1CD"/>
    </a:custClr>
    <a:custClr>
      <a:srgbClr val="B2D235"/>
    </a:custClr>
    <a:custClr>
      <a:srgbClr val="FDB913"/>
    </a:custClr>
    <a:custClr>
      <a:srgbClr val="BB0056"/>
    </a:custClr>
    <a:custClr>
      <a:srgbClr val="7C154D"/>
    </a:custClr>
    <a:custClr>
      <a:srgbClr val="FFFFFF"/>
    </a:custClr>
    <a:custClr>
      <a:srgbClr val="FFFFFF"/>
    </a:custClr>
  </a:custClrLst>
  <a:extLst>
    <a:ext uri="{05A4C25C-085E-4340-85A3-A5531E510DB2}">
      <thm15:themeFamily xmlns:thm15="http://schemas.microsoft.com/office/thememl/2012/main" name="ISE Vorlage KURZ 02112022.pptx" id="{AF7513A6-E1D9-4E20-A75B-AB81B159DC76}" vid="{F4565C1A-C20A-4A64-9363-2FDB4D98DABD}"/>
    </a:ext>
  </a:extLst>
</a:theme>
</file>

<file path=ppt/theme/theme2.xml><?xml version="1.0" encoding="utf-8"?>
<a:theme xmlns:a="http://schemas.openxmlformats.org/drawingml/2006/main" name="ISI-Design2016">
  <a:themeElements>
    <a:clrScheme name="Benutzerdefiniert 1">
      <a:dk1>
        <a:sysClr val="windowText" lastClr="000000"/>
      </a:dk1>
      <a:lt1>
        <a:srgbClr val="FFFFFF"/>
      </a:lt1>
      <a:dk2>
        <a:srgbClr val="007A87"/>
      </a:dk2>
      <a:lt2>
        <a:srgbClr val="A8AFAF"/>
      </a:lt2>
      <a:accent1>
        <a:srgbClr val="EB6A0A"/>
      </a:accent1>
      <a:accent2>
        <a:srgbClr val="B1C800"/>
      </a:accent2>
      <a:accent3>
        <a:srgbClr val="25BAE2"/>
      </a:accent3>
      <a:accent4>
        <a:srgbClr val="179C7D"/>
      </a:accent4>
      <a:accent5>
        <a:srgbClr val="D4E6F4"/>
      </a:accent5>
      <a:accent6>
        <a:srgbClr val="E1E3E3"/>
      </a:accent6>
      <a:hlink>
        <a:srgbClr val="007A87"/>
      </a:hlink>
      <a:folHlink>
        <a:srgbClr val="A8AFA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h-ISE Master FHG-SK intern D 16to9 2019_V2">
  <a:themeElements>
    <a:clrScheme name="Fraunhofer Master">
      <a:dk1>
        <a:srgbClr val="000000"/>
      </a:dk1>
      <a:lt1>
        <a:srgbClr val="FFFFFF"/>
      </a:lt1>
      <a:dk2>
        <a:srgbClr val="179C7D"/>
      </a:dk2>
      <a:lt2>
        <a:srgbClr val="A8AFAF"/>
      </a:lt2>
      <a:accent1>
        <a:srgbClr val="F29400"/>
      </a:accent1>
      <a:accent2>
        <a:srgbClr val="1F82C0"/>
      </a:accent2>
      <a:accent3>
        <a:srgbClr val="E2001A"/>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defRPr/>
        </a:defPPr>
      </a:lstStyle>
    </a:spDef>
    <a:lnDef>
      <a:spPr bwMode="auto">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h-ISE Master englisch FHG-SK confidential 16to9 2019">
  <a:themeElements>
    <a:clrScheme name="Fraunhofer Master">
      <a:dk1>
        <a:srgbClr val="000000"/>
      </a:dk1>
      <a:lt1>
        <a:srgbClr val="FFFFFF"/>
      </a:lt1>
      <a:dk2>
        <a:srgbClr val="179C7D"/>
      </a:dk2>
      <a:lt2>
        <a:srgbClr val="A8AFAF"/>
      </a:lt2>
      <a:accent1>
        <a:srgbClr val="F29400"/>
      </a:accent1>
      <a:accent2>
        <a:srgbClr val="1F82C0"/>
      </a:accent2>
      <a:accent3>
        <a:srgbClr val="E2001A"/>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defRPr/>
        </a:defPPr>
      </a:lstStyle>
    </a:spDef>
    <a:lnDef>
      <a:spPr bwMode="auto">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h-ISE Master FHG-SK intern D 16to9 2019_V2">
  <a:themeElements>
    <a:clrScheme name="Fraunhofer Master">
      <a:dk1>
        <a:srgbClr val="000000"/>
      </a:dk1>
      <a:lt1>
        <a:srgbClr val="FFFFFF"/>
      </a:lt1>
      <a:dk2>
        <a:srgbClr val="179C7D"/>
      </a:dk2>
      <a:lt2>
        <a:srgbClr val="A8AFAF"/>
      </a:lt2>
      <a:accent1>
        <a:srgbClr val="F29400"/>
      </a:accent1>
      <a:accent2>
        <a:srgbClr val="1F82C0"/>
      </a:accent2>
      <a:accent3>
        <a:srgbClr val="E2001A"/>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defRPr/>
        </a:defPPr>
      </a:lstStyle>
    </a:spDef>
    <a:lnDef>
      <a:spPr bwMode="auto">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a:themeElements>
    <a:clrScheme name="Fraunhofer_Color">
      <a:dk1>
        <a:sysClr val="windowText" lastClr="000000"/>
      </a:dk1>
      <a:lt1>
        <a:sysClr val="window" lastClr="FFFFFF"/>
      </a:lt1>
      <a:dk2>
        <a:srgbClr val="F58220"/>
      </a:dk2>
      <a:lt2>
        <a:srgbClr val="A6BBC8"/>
      </a:lt2>
      <a:accent1>
        <a:srgbClr val="179C7D"/>
      </a:accent1>
      <a:accent2>
        <a:srgbClr val="005B7F"/>
      </a:accent2>
      <a:accent3>
        <a:srgbClr val="A6BBC8"/>
      </a:accent3>
      <a:accent4>
        <a:srgbClr val="008598"/>
      </a:accent4>
      <a:accent5>
        <a:srgbClr val="39C1CD"/>
      </a:accent5>
      <a:accent6>
        <a:srgbClr val="B2D235"/>
      </a:accent6>
      <a:hlink>
        <a:srgbClr val="179C7D"/>
      </a:hlink>
      <a:folHlink>
        <a:srgbClr val="005B7F"/>
      </a:folHlink>
    </a:clrScheme>
    <a:fontScheme name="Fraunhofer_Fonts">
      <a:majorFont>
        <a:latin typeface="Frutiger LT Com 65 Bold"/>
        <a:ea typeface=""/>
        <a:cs typeface=""/>
      </a:majorFont>
      <a:minorFont>
        <a:latin typeface="Frutiger LT Com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Fraunhofer_Color">
      <a:dk1>
        <a:sysClr val="windowText" lastClr="000000"/>
      </a:dk1>
      <a:lt1>
        <a:sysClr val="window" lastClr="FFFFFF"/>
      </a:lt1>
      <a:dk2>
        <a:srgbClr val="F58220"/>
      </a:dk2>
      <a:lt2>
        <a:srgbClr val="A6BBC8"/>
      </a:lt2>
      <a:accent1>
        <a:srgbClr val="179C7D"/>
      </a:accent1>
      <a:accent2>
        <a:srgbClr val="005B7F"/>
      </a:accent2>
      <a:accent3>
        <a:srgbClr val="A6BBC8"/>
      </a:accent3>
      <a:accent4>
        <a:srgbClr val="008598"/>
      </a:accent4>
      <a:accent5>
        <a:srgbClr val="39C1CD"/>
      </a:accent5>
      <a:accent6>
        <a:srgbClr val="B2D235"/>
      </a:accent6>
      <a:hlink>
        <a:srgbClr val="179C7D"/>
      </a:hlink>
      <a:folHlink>
        <a:srgbClr val="005B7F"/>
      </a:folHlink>
    </a:clrScheme>
    <a:fontScheme name="Fraunhofer_Fonts">
      <a:majorFont>
        <a:latin typeface="Frutiger LT Com 65 Bold"/>
        <a:ea typeface=""/>
        <a:cs typeface=""/>
      </a:majorFont>
      <a:minorFont>
        <a:latin typeface="Frutiger LT Com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c66f26e-9725-4491-8e92-e8e9e95bde60">
      <UserInfo>
        <DisplayName>Wille-Haußmann, Bernhard</DisplayName>
        <AccountId>18</AccountId>
        <AccountType/>
      </UserInfo>
    </SharedWithUsers>
    <TaxCatchAll xmlns="ec66f26e-9725-4491-8e92-e8e9e95bde60" xsi:nil="true"/>
    <lcf76f155ced4ddcb4097134ff3c332f xmlns="a392509f-cb34-49a2-9752-07aa4597f58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BFE8A2890AC7C4890E62D2366BD73C2" ma:contentTypeVersion="13" ma:contentTypeDescription="Ein neues Dokument erstellen." ma:contentTypeScope="" ma:versionID="0e1835d01a95c82ef9c534003d2ae860">
  <xsd:schema xmlns:xsd="http://www.w3.org/2001/XMLSchema" xmlns:xs="http://www.w3.org/2001/XMLSchema" xmlns:p="http://schemas.microsoft.com/office/2006/metadata/properties" xmlns:ns2="a392509f-cb34-49a2-9752-07aa4597f588" xmlns:ns3="ec66f26e-9725-4491-8e92-e8e9e95bde60" targetNamespace="http://schemas.microsoft.com/office/2006/metadata/properties" ma:root="true" ma:fieldsID="c5462fd8e161528f57112e05559cc771" ns2:_="" ns3:_="">
    <xsd:import namespace="a392509f-cb34-49a2-9752-07aa4597f588"/>
    <xsd:import namespace="ec66f26e-9725-4491-8e92-e8e9e95bde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92509f-cb34-49a2-9752-07aa4597f5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66f26e-9725-4491-8e92-e8e9e95bde6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b5ea302-5bbf-45ed-b98a-d04388cd1f2e}" ma:internalName="TaxCatchAll" ma:showField="CatchAllData" ma:web="ec66f26e-9725-4491-8e92-e8e9e95bd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590C4-223E-4BF7-908B-5830CFE4F04F}">
  <ds:schemaRefs>
    <ds:schemaRef ds:uri="a392509f-cb34-49a2-9752-07aa4597f588"/>
    <ds:schemaRef ds:uri="ec66f26e-9725-4491-8e92-e8e9e95bde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3A4928-D23D-4D58-9E56-835AE8324544}">
  <ds:schemaRefs>
    <ds:schemaRef ds:uri="a392509f-cb34-49a2-9752-07aa4597f588"/>
    <ds:schemaRef ds:uri="ec66f26e-9725-4491-8e92-e8e9e95bde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4752D4-9E53-4FAE-AD13-E8A4DA6B25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ISE Vorlage KURZ 02112022</Template>
  <TotalTime>0</TotalTime>
  <Words>1888</Words>
  <Application>Microsoft Office PowerPoint</Application>
  <PresentationFormat>Breitbild</PresentationFormat>
  <Paragraphs>193</Paragraphs>
  <Slides>23</Slides>
  <Notes>10</Notes>
  <HiddenSlides>0</HiddenSlides>
  <MMClips>0</MMClips>
  <ScaleCrop>false</ScaleCrop>
  <HeadingPairs>
    <vt:vector size="8" baseType="variant">
      <vt:variant>
        <vt:lpstr>Verwendete Schriftarten</vt:lpstr>
      </vt:variant>
      <vt:variant>
        <vt:i4>11</vt:i4>
      </vt:variant>
      <vt:variant>
        <vt:lpstr>Design</vt:lpstr>
      </vt:variant>
      <vt:variant>
        <vt:i4>5</vt:i4>
      </vt:variant>
      <vt:variant>
        <vt:lpstr>Eingebettete OLE-Server</vt:lpstr>
      </vt:variant>
      <vt:variant>
        <vt:i4>1</vt:i4>
      </vt:variant>
      <vt:variant>
        <vt:lpstr>Folientitel</vt:lpstr>
      </vt:variant>
      <vt:variant>
        <vt:i4>23</vt:i4>
      </vt:variant>
    </vt:vector>
  </HeadingPairs>
  <TitlesOfParts>
    <vt:vector size="40" baseType="lpstr">
      <vt:lpstr>Arial</vt:lpstr>
      <vt:lpstr>Calibri</vt:lpstr>
      <vt:lpstr>Courier New</vt:lpstr>
      <vt:lpstr>Frutiger 45 Light</vt:lpstr>
      <vt:lpstr>Frutiger LT Com 45 Light</vt:lpstr>
      <vt:lpstr>Frutiger LT Com 55 Roman</vt:lpstr>
      <vt:lpstr>Frutiger LT Com 65 Bold</vt:lpstr>
      <vt:lpstr>Frutiger LT Com 75 Black</vt:lpstr>
      <vt:lpstr>Segoe UI</vt:lpstr>
      <vt:lpstr>Symbol</vt:lpstr>
      <vt:lpstr>Wingdings</vt:lpstr>
      <vt:lpstr>Fraunhofer_Master_16-9</vt:lpstr>
      <vt:lpstr>ISI-Design2016</vt:lpstr>
      <vt:lpstr>Fh-ISE Master FHG-SK intern D 16to9 2019_V2</vt:lpstr>
      <vt:lpstr>Fh-ISE Master englisch FHG-SK confidential 16to9 2019</vt:lpstr>
      <vt:lpstr>1_Fh-ISE Master FHG-SK intern D 16to9 2019_V2</vt:lpstr>
      <vt:lpstr>think-cell Folie</vt:lpstr>
      <vt:lpstr>PowerPoint-Präsentation</vt:lpstr>
      <vt:lpstr>Study Results</vt:lpstr>
      <vt:lpstr>PowerPoint-Präsentation</vt:lpstr>
      <vt:lpstr>Modelling approach and scenario set up</vt:lpstr>
      <vt:lpstr>Input data and assumptions</vt:lpstr>
      <vt:lpstr>Energy and electricity demand in transport 2030 and 2050</vt:lpstr>
      <vt:lpstr>Changing Power Systems with V2G</vt:lpstr>
      <vt:lpstr>Results on cost savings</vt:lpstr>
      <vt:lpstr>PowerPoint-Präsentation</vt:lpstr>
      <vt:lpstr>Methodology</vt:lpstr>
      <vt:lpstr>Grid System Perspective </vt:lpstr>
      <vt:lpstr>Grid System Perspective </vt:lpstr>
      <vt:lpstr>PowerPoint-Präsentation</vt:lpstr>
      <vt:lpstr>User Perspective</vt:lpstr>
      <vt:lpstr>User Perspective</vt:lpstr>
      <vt:lpstr>User Perspective</vt:lpstr>
      <vt:lpstr>User Perspective</vt:lpstr>
      <vt:lpstr>User Perspective</vt:lpstr>
      <vt:lpstr>User Perspective</vt:lpstr>
      <vt:lpstr>User Perspective</vt:lpstr>
      <vt:lpstr>PowerPoint-Präsentation</vt:lpstr>
      <vt:lpstr>Conclusions </vt:lpstr>
      <vt:lpstr>PowerPoint-Präsentation</vt:lpstr>
    </vt:vector>
  </TitlesOfParts>
  <Company>Fraunhofer 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Kühnbach, Matthias</dc:creator>
  <cp:lastModifiedBy>Kähler, Janis</cp:lastModifiedBy>
  <cp:revision>16</cp:revision>
  <cp:lastPrinted>2022-06-01T10:47:10Z</cp:lastPrinted>
  <dcterms:created xsi:type="dcterms:W3CDTF">2022-11-17T15:35:36Z</dcterms:created>
  <dcterms:modified xsi:type="dcterms:W3CDTF">2024-10-30T11:29:03Z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0x0101000BFE8A2890AC7C4890E62D2366BD73C2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